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7" r:id="rId6"/>
    <p:sldId id="261" r:id="rId7"/>
    <p:sldId id="267" r:id="rId8"/>
    <p:sldId id="273" r:id="rId9"/>
    <p:sldId id="279" r:id="rId10"/>
    <p:sldId id="260" r:id="rId11"/>
    <p:sldId id="262" r:id="rId12"/>
    <p:sldId id="263" r:id="rId13"/>
    <p:sldId id="272" r:id="rId14"/>
    <p:sldId id="265" r:id="rId15"/>
    <p:sldId id="266" r:id="rId16"/>
    <p:sldId id="271" r:id="rId17"/>
    <p:sldId id="264" r:id="rId18"/>
    <p:sldId id="276" r:id="rId19"/>
    <p:sldId id="268" r:id="rId20"/>
    <p:sldId id="270" r:id="rId21"/>
    <p:sldId id="275" r:id="rId22"/>
    <p:sldId id="280" r:id="rId23"/>
    <p:sldId id="281" r:id="rId24"/>
    <p:sldId id="274" r:id="rId25"/>
    <p:sldId id="278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7D810-77AF-4506-9974-0997FD88C651}" v="85" dt="2024-06-15T14:59:59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anne Stone-Jimenez" userId="1a1db216a669547c" providerId="LiveId" clId="{0167D810-77AF-4506-9974-0997FD88C651}"/>
    <pc:docChg chg="undo custSel addSld delSld modSld sldOrd modShowInfo">
      <pc:chgData name="Maryanne Stone-Jimenez" userId="1a1db216a669547c" providerId="LiveId" clId="{0167D810-77AF-4506-9974-0997FD88C651}" dt="2024-06-16T14:50:46.606" v="1527" actId="1076"/>
      <pc:docMkLst>
        <pc:docMk/>
      </pc:docMkLst>
      <pc:sldChg chg="modSp mod modTransition setBg">
        <pc:chgData name="Maryanne Stone-Jimenez" userId="1a1db216a669547c" providerId="LiveId" clId="{0167D810-77AF-4506-9974-0997FD88C651}" dt="2024-06-16T14:30:48.406" v="1465" actId="207"/>
        <pc:sldMkLst>
          <pc:docMk/>
          <pc:sldMk cId="3488115044" sldId="256"/>
        </pc:sldMkLst>
        <pc:spChg chg="mod">
          <ac:chgData name="Maryanne Stone-Jimenez" userId="1a1db216a669547c" providerId="LiveId" clId="{0167D810-77AF-4506-9974-0997FD88C651}" dt="2024-06-16T14:30:42.570" v="1464" actId="207"/>
          <ac:spMkLst>
            <pc:docMk/>
            <pc:sldMk cId="3488115044" sldId="256"/>
            <ac:spMk id="2" creationId="{B007F711-284D-4363-CE9A-06D8E62BC059}"/>
          </ac:spMkLst>
        </pc:spChg>
        <pc:spChg chg="mod">
          <ac:chgData name="Maryanne Stone-Jimenez" userId="1a1db216a669547c" providerId="LiveId" clId="{0167D810-77AF-4506-9974-0997FD88C651}" dt="2024-06-16T14:30:48.406" v="1465" actId="207"/>
          <ac:spMkLst>
            <pc:docMk/>
            <pc:sldMk cId="3488115044" sldId="256"/>
            <ac:spMk id="3" creationId="{2D8C0398-0D4C-2656-09B3-89F39A1EE2D3}"/>
          </ac:spMkLst>
        </pc:spChg>
      </pc:sldChg>
      <pc:sldChg chg="modSp mod ord modTransition">
        <pc:chgData name="Maryanne Stone-Jimenez" userId="1a1db216a669547c" providerId="LiveId" clId="{0167D810-77AF-4506-9974-0997FD88C651}" dt="2024-06-16T14:31:05.146" v="1468" actId="1076"/>
        <pc:sldMkLst>
          <pc:docMk/>
          <pc:sldMk cId="2271233943" sldId="257"/>
        </pc:sldMkLst>
        <pc:spChg chg="mod">
          <ac:chgData name="Maryanne Stone-Jimenez" userId="1a1db216a669547c" providerId="LiveId" clId="{0167D810-77AF-4506-9974-0997FD88C651}" dt="2024-06-16T14:31:05.146" v="1468" actId="1076"/>
          <ac:spMkLst>
            <pc:docMk/>
            <pc:sldMk cId="2271233943" sldId="257"/>
            <ac:spMk id="2" creationId="{8B7E2F76-8B17-5863-2A59-2346470F31B4}"/>
          </ac:spMkLst>
        </pc:spChg>
        <pc:picChg chg="mod">
          <ac:chgData name="Maryanne Stone-Jimenez" userId="1a1db216a669547c" providerId="LiveId" clId="{0167D810-77AF-4506-9974-0997FD88C651}" dt="2024-06-15T14:40:06.310" v="1408" actId="1076"/>
          <ac:picMkLst>
            <pc:docMk/>
            <pc:sldMk cId="2271233943" sldId="257"/>
            <ac:picMk id="1026" creationId="{BF8892CC-776E-BEEB-05AD-C2311FF03120}"/>
          </ac:picMkLst>
        </pc:picChg>
      </pc:sldChg>
      <pc:sldChg chg="addSp modSp mod ord modTransition">
        <pc:chgData name="Maryanne Stone-Jimenez" userId="1a1db216a669547c" providerId="LiveId" clId="{0167D810-77AF-4506-9974-0997FD88C651}" dt="2024-06-16T14:50:46.606" v="1527" actId="1076"/>
        <pc:sldMkLst>
          <pc:docMk/>
          <pc:sldMk cId="767465757" sldId="258"/>
        </pc:sldMkLst>
        <pc:spChg chg="mod">
          <ac:chgData name="Maryanne Stone-Jimenez" userId="1a1db216a669547c" providerId="LiveId" clId="{0167D810-77AF-4506-9974-0997FD88C651}" dt="2024-06-16T14:50:46.606" v="1527" actId="1076"/>
          <ac:spMkLst>
            <pc:docMk/>
            <pc:sldMk cId="767465757" sldId="258"/>
            <ac:spMk id="2" creationId="{8B7E2F76-8B17-5863-2A59-2346470F31B4}"/>
          </ac:spMkLst>
        </pc:spChg>
        <pc:spChg chg="add">
          <ac:chgData name="Maryanne Stone-Jimenez" userId="1a1db216a669547c" providerId="LiveId" clId="{0167D810-77AF-4506-9974-0997FD88C651}" dt="2024-06-11T14:14:25.552" v="0"/>
          <ac:spMkLst>
            <pc:docMk/>
            <pc:sldMk cId="767465757" sldId="258"/>
            <ac:spMk id="3" creationId="{1A2861D0-E0E4-1D4E-2C4C-5E645957E0E3}"/>
          </ac:spMkLst>
        </pc:spChg>
        <pc:picChg chg="add mod">
          <ac:chgData name="Maryanne Stone-Jimenez" userId="1a1db216a669547c" providerId="LiveId" clId="{0167D810-77AF-4506-9974-0997FD88C651}" dt="2024-06-16T14:50:40.462" v="1526" actId="1076"/>
          <ac:picMkLst>
            <pc:docMk/>
            <pc:sldMk cId="767465757" sldId="258"/>
            <ac:picMk id="4" creationId="{5C0A195E-6C22-8A48-536C-130793C8B8C1}"/>
          </ac:picMkLst>
        </pc:picChg>
      </pc:sldChg>
      <pc:sldChg chg="addSp delSp modSp mod ord modTransition">
        <pc:chgData name="Maryanne Stone-Jimenez" userId="1a1db216a669547c" providerId="LiveId" clId="{0167D810-77AF-4506-9974-0997FD88C651}" dt="2024-06-16T14:31:11.747" v="1469" actId="207"/>
        <pc:sldMkLst>
          <pc:docMk/>
          <pc:sldMk cId="1073873259" sldId="259"/>
        </pc:sldMkLst>
        <pc:spChg chg="mod">
          <ac:chgData name="Maryanne Stone-Jimenez" userId="1a1db216a669547c" providerId="LiveId" clId="{0167D810-77AF-4506-9974-0997FD88C651}" dt="2024-06-16T14:31:11.747" v="1469" actId="207"/>
          <ac:spMkLst>
            <pc:docMk/>
            <pc:sldMk cId="1073873259" sldId="259"/>
            <ac:spMk id="2" creationId="{8B7E2F76-8B17-5863-2A59-2346470F31B4}"/>
          </ac:spMkLst>
        </pc:spChg>
        <pc:spChg chg="add del">
          <ac:chgData name="Maryanne Stone-Jimenez" userId="1a1db216a669547c" providerId="LiveId" clId="{0167D810-77AF-4506-9974-0997FD88C651}" dt="2024-06-13T22:54:20.991" v="82" actId="22"/>
          <ac:spMkLst>
            <pc:docMk/>
            <pc:sldMk cId="1073873259" sldId="259"/>
            <ac:spMk id="4" creationId="{E29F1694-554A-B470-6B6F-3CF5AD9839D3}"/>
          </ac:spMkLst>
        </pc:spChg>
        <pc:picChg chg="add mod">
          <ac:chgData name="Maryanne Stone-Jimenez" userId="1a1db216a669547c" providerId="LiveId" clId="{0167D810-77AF-4506-9974-0997FD88C651}" dt="2024-06-15T14:40:15.728" v="1409" actId="1076"/>
          <ac:picMkLst>
            <pc:docMk/>
            <pc:sldMk cId="1073873259" sldId="259"/>
            <ac:picMk id="6" creationId="{F516FB00-B262-62A5-A3D0-8A9C419A1BB9}"/>
          </ac:picMkLst>
        </pc:picChg>
        <pc:picChg chg="del">
          <ac:chgData name="Maryanne Stone-Jimenez" userId="1a1db216a669547c" providerId="LiveId" clId="{0167D810-77AF-4506-9974-0997FD88C651}" dt="2024-06-13T22:54:14.222" v="80" actId="478"/>
          <ac:picMkLst>
            <pc:docMk/>
            <pc:sldMk cId="1073873259" sldId="259"/>
            <ac:picMk id="1026" creationId="{BF8892CC-776E-BEEB-05AD-C2311FF03120}"/>
          </ac:picMkLst>
        </pc:picChg>
      </pc:sldChg>
      <pc:sldChg chg="addSp delSp modSp mod ord modTransition">
        <pc:chgData name="Maryanne Stone-Jimenez" userId="1a1db216a669547c" providerId="LiveId" clId="{0167D810-77AF-4506-9974-0997FD88C651}" dt="2024-06-16T14:32:06.583" v="1476" actId="207"/>
        <pc:sldMkLst>
          <pc:docMk/>
          <pc:sldMk cId="854691864" sldId="260"/>
        </pc:sldMkLst>
        <pc:spChg chg="mod">
          <ac:chgData name="Maryanne Stone-Jimenez" userId="1a1db216a669547c" providerId="LiveId" clId="{0167D810-77AF-4506-9974-0997FD88C651}" dt="2024-06-16T14:32:06.583" v="1476" actId="207"/>
          <ac:spMkLst>
            <pc:docMk/>
            <pc:sldMk cId="854691864" sldId="260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3T22:56:36.503" v="138" actId="14100"/>
          <ac:picMkLst>
            <pc:docMk/>
            <pc:sldMk cId="854691864" sldId="260"/>
            <ac:picMk id="4" creationId="{A60924F3-61ED-E893-231B-87FA6A534D59}"/>
          </ac:picMkLst>
        </pc:picChg>
        <pc:picChg chg="del">
          <ac:chgData name="Maryanne Stone-Jimenez" userId="1a1db216a669547c" providerId="LiveId" clId="{0167D810-77AF-4506-9974-0997FD88C651}" dt="2024-06-13T22:55:50.167" v="132" actId="478"/>
          <ac:picMkLst>
            <pc:docMk/>
            <pc:sldMk cId="854691864" sldId="260"/>
            <ac:picMk id="1026" creationId="{BF8892CC-776E-BEEB-05AD-C2311FF03120}"/>
          </ac:picMkLst>
        </pc:picChg>
      </pc:sldChg>
      <pc:sldChg chg="addSp delSp modSp mod modTransition">
        <pc:chgData name="Maryanne Stone-Jimenez" userId="1a1db216a669547c" providerId="LiveId" clId="{0167D810-77AF-4506-9974-0997FD88C651}" dt="2024-06-16T14:31:35.353" v="1472" actId="1076"/>
        <pc:sldMkLst>
          <pc:docMk/>
          <pc:sldMk cId="619516943" sldId="261"/>
        </pc:sldMkLst>
        <pc:spChg chg="mod">
          <ac:chgData name="Maryanne Stone-Jimenez" userId="1a1db216a669547c" providerId="LiveId" clId="{0167D810-77AF-4506-9974-0997FD88C651}" dt="2024-06-16T14:31:35.353" v="1472" actId="1076"/>
          <ac:spMkLst>
            <pc:docMk/>
            <pc:sldMk cId="619516943" sldId="261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3T23:03:24.066" v="282" actId="14100"/>
          <ac:picMkLst>
            <pc:docMk/>
            <pc:sldMk cId="619516943" sldId="261"/>
            <ac:picMk id="4" creationId="{26E8D318-52BB-E018-5E25-AEC57240946A}"/>
          </ac:picMkLst>
        </pc:picChg>
        <pc:picChg chg="del">
          <ac:chgData name="Maryanne Stone-Jimenez" userId="1a1db216a669547c" providerId="LiveId" clId="{0167D810-77AF-4506-9974-0997FD88C651}" dt="2024-06-13T22:58:33.247" v="182" actId="478"/>
          <ac:picMkLst>
            <pc:docMk/>
            <pc:sldMk cId="619516943" sldId="261"/>
            <ac:picMk id="1026" creationId="{BF8892CC-776E-BEEB-05AD-C2311FF03120}"/>
          </ac:picMkLst>
        </pc:picChg>
      </pc:sldChg>
      <pc:sldChg chg="addSp delSp modSp mod modTransition">
        <pc:chgData name="Maryanne Stone-Jimenez" userId="1a1db216a669547c" providerId="LiveId" clId="{0167D810-77AF-4506-9974-0997FD88C651}" dt="2024-06-16T14:32:17.132" v="1478" actId="1076"/>
        <pc:sldMkLst>
          <pc:docMk/>
          <pc:sldMk cId="1116111291" sldId="262"/>
        </pc:sldMkLst>
        <pc:spChg chg="mod">
          <ac:chgData name="Maryanne Stone-Jimenez" userId="1a1db216a669547c" providerId="LiveId" clId="{0167D810-77AF-4506-9974-0997FD88C651}" dt="2024-06-16T14:32:17.132" v="1478" actId="1076"/>
          <ac:spMkLst>
            <pc:docMk/>
            <pc:sldMk cId="1116111291" sldId="262"/>
            <ac:spMk id="2" creationId="{8B7E2F76-8B17-5863-2A59-2346470F31B4}"/>
          </ac:spMkLst>
        </pc:spChg>
        <pc:spChg chg="add del">
          <ac:chgData name="Maryanne Stone-Jimenez" userId="1a1db216a669547c" providerId="LiveId" clId="{0167D810-77AF-4506-9974-0997FD88C651}" dt="2024-06-13T23:00:51.302" v="224" actId="478"/>
          <ac:spMkLst>
            <pc:docMk/>
            <pc:sldMk cId="1116111291" sldId="262"/>
            <ac:spMk id="3" creationId="{85E6AD0E-AFEC-F952-7F35-05C448167521}"/>
          </ac:spMkLst>
        </pc:spChg>
        <pc:spChg chg="add del mod">
          <ac:chgData name="Maryanne Stone-Jimenez" userId="1a1db216a669547c" providerId="LiveId" clId="{0167D810-77AF-4506-9974-0997FD88C651}" dt="2024-06-13T23:01:05.287" v="228" actId="478"/>
          <ac:spMkLst>
            <pc:docMk/>
            <pc:sldMk cId="1116111291" sldId="262"/>
            <ac:spMk id="4" creationId="{2003CF4B-1E7B-A0C0-38C3-70D06C5A3CEB}"/>
          </ac:spMkLst>
        </pc:spChg>
        <pc:picChg chg="add mod">
          <ac:chgData name="Maryanne Stone-Jimenez" userId="1a1db216a669547c" providerId="LiveId" clId="{0167D810-77AF-4506-9974-0997FD88C651}" dt="2024-06-13T23:01:51.789" v="232" actId="14100"/>
          <ac:picMkLst>
            <pc:docMk/>
            <pc:sldMk cId="1116111291" sldId="262"/>
            <ac:picMk id="6" creationId="{CA532E8E-B61D-ADE0-FB71-0E99608C934B}"/>
          </ac:picMkLst>
        </pc:picChg>
        <pc:picChg chg="del">
          <ac:chgData name="Maryanne Stone-Jimenez" userId="1a1db216a669547c" providerId="LiveId" clId="{0167D810-77AF-4506-9974-0997FD88C651}" dt="2024-06-13T23:00:11.047" v="222" actId="478"/>
          <ac:picMkLst>
            <pc:docMk/>
            <pc:sldMk cId="1116111291" sldId="262"/>
            <ac:picMk id="1026" creationId="{BF8892CC-776E-BEEB-05AD-C2311FF03120}"/>
          </ac:picMkLst>
        </pc:picChg>
      </pc:sldChg>
      <pc:sldChg chg="addSp delSp modSp mod modTransition">
        <pc:chgData name="Maryanne Stone-Jimenez" userId="1a1db216a669547c" providerId="LiveId" clId="{0167D810-77AF-4506-9974-0997FD88C651}" dt="2024-06-16T14:32:25.209" v="1479" actId="207"/>
        <pc:sldMkLst>
          <pc:docMk/>
          <pc:sldMk cId="123209978" sldId="263"/>
        </pc:sldMkLst>
        <pc:spChg chg="mod">
          <ac:chgData name="Maryanne Stone-Jimenez" userId="1a1db216a669547c" providerId="LiveId" clId="{0167D810-77AF-4506-9974-0997FD88C651}" dt="2024-06-16T14:32:25.209" v="1479" actId="207"/>
          <ac:spMkLst>
            <pc:docMk/>
            <pc:sldMk cId="123209978" sldId="263"/>
            <ac:spMk id="2" creationId="{8B7E2F76-8B17-5863-2A59-2346470F31B4}"/>
          </ac:spMkLst>
        </pc:spChg>
        <pc:spChg chg="add del">
          <ac:chgData name="Maryanne Stone-Jimenez" userId="1a1db216a669547c" providerId="LiveId" clId="{0167D810-77AF-4506-9974-0997FD88C651}" dt="2024-06-13T23:04:31.142" v="297" actId="478"/>
          <ac:spMkLst>
            <pc:docMk/>
            <pc:sldMk cId="123209978" sldId="263"/>
            <ac:spMk id="3" creationId="{B97849D1-F70B-8796-AAF1-13C08956FA53}"/>
          </ac:spMkLst>
        </pc:spChg>
        <pc:picChg chg="add mod">
          <ac:chgData name="Maryanne Stone-Jimenez" userId="1a1db216a669547c" providerId="LiveId" clId="{0167D810-77AF-4506-9974-0997FD88C651}" dt="2024-06-15T14:40:47.985" v="1411" actId="14100"/>
          <ac:picMkLst>
            <pc:docMk/>
            <pc:sldMk cId="123209978" sldId="263"/>
            <ac:picMk id="5" creationId="{491ECAAF-79E3-8161-1E05-737D3E2E0620}"/>
          </ac:picMkLst>
        </pc:picChg>
        <pc:picChg chg="del">
          <ac:chgData name="Maryanne Stone-Jimenez" userId="1a1db216a669547c" providerId="LiveId" clId="{0167D810-77AF-4506-9974-0997FD88C651}" dt="2024-06-13T23:04:02.725" v="295" actId="478"/>
          <ac:picMkLst>
            <pc:docMk/>
            <pc:sldMk cId="123209978" sldId="263"/>
            <ac:picMk id="1026" creationId="{BF8892CC-776E-BEEB-05AD-C2311FF03120}"/>
          </ac:picMkLst>
        </pc:picChg>
      </pc:sldChg>
      <pc:sldChg chg="addSp delSp modSp mod ord modTransition">
        <pc:chgData name="Maryanne Stone-Jimenez" userId="1a1db216a669547c" providerId="LiveId" clId="{0167D810-77AF-4506-9974-0997FD88C651}" dt="2024-06-16T14:33:15.765" v="1485" actId="207"/>
        <pc:sldMkLst>
          <pc:docMk/>
          <pc:sldMk cId="498224939" sldId="264"/>
        </pc:sldMkLst>
        <pc:spChg chg="add del mod">
          <ac:chgData name="Maryanne Stone-Jimenez" userId="1a1db216a669547c" providerId="LiveId" clId="{0167D810-77AF-4506-9974-0997FD88C651}" dt="2024-06-16T14:33:15.765" v="1485" actId="207"/>
          <ac:spMkLst>
            <pc:docMk/>
            <pc:sldMk cId="498224939" sldId="264"/>
            <ac:spMk id="2" creationId="{8B7E2F76-8B17-5863-2A59-2346470F31B4}"/>
          </ac:spMkLst>
        </pc:spChg>
        <pc:picChg chg="add del mod">
          <ac:chgData name="Maryanne Stone-Jimenez" userId="1a1db216a669547c" providerId="LiveId" clId="{0167D810-77AF-4506-9974-0997FD88C651}" dt="2024-06-15T12:41:37.040" v="1094" actId="478"/>
          <ac:picMkLst>
            <pc:docMk/>
            <pc:sldMk cId="498224939" sldId="264"/>
            <ac:picMk id="4" creationId="{98CC1510-DAD5-7C50-4D3D-5328B37FFA75}"/>
          </ac:picMkLst>
        </pc:picChg>
        <pc:picChg chg="add mod">
          <ac:chgData name="Maryanne Stone-Jimenez" userId="1a1db216a669547c" providerId="LiveId" clId="{0167D810-77AF-4506-9974-0997FD88C651}" dt="2024-06-15T12:41:49.321" v="1099" actId="1076"/>
          <ac:picMkLst>
            <pc:docMk/>
            <pc:sldMk cId="498224939" sldId="264"/>
            <ac:picMk id="5" creationId="{A94BCA36-BE29-14F2-5877-F69041E7941F}"/>
          </ac:picMkLst>
        </pc:picChg>
        <pc:picChg chg="del">
          <ac:chgData name="Maryanne Stone-Jimenez" userId="1a1db216a669547c" providerId="LiveId" clId="{0167D810-77AF-4506-9974-0997FD88C651}" dt="2024-06-13T23:07:52.894" v="357" actId="478"/>
          <ac:picMkLst>
            <pc:docMk/>
            <pc:sldMk cId="498224939" sldId="264"/>
            <ac:picMk id="1026" creationId="{BF8892CC-776E-BEEB-05AD-C2311FF03120}"/>
          </ac:picMkLst>
        </pc:picChg>
      </pc:sldChg>
      <pc:sldChg chg="addSp delSp modSp add mod modTransition">
        <pc:chgData name="Maryanne Stone-Jimenez" userId="1a1db216a669547c" providerId="LiveId" clId="{0167D810-77AF-4506-9974-0997FD88C651}" dt="2024-06-16T14:32:45.027" v="1481" actId="207"/>
        <pc:sldMkLst>
          <pc:docMk/>
          <pc:sldMk cId="2768653452" sldId="265"/>
        </pc:sldMkLst>
        <pc:spChg chg="mod">
          <ac:chgData name="Maryanne Stone-Jimenez" userId="1a1db216a669547c" providerId="LiveId" clId="{0167D810-77AF-4506-9974-0997FD88C651}" dt="2024-06-16T14:32:45.027" v="1481" actId="207"/>
          <ac:spMkLst>
            <pc:docMk/>
            <pc:sldMk cId="2768653452" sldId="265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3T23:10:29.653" v="411" actId="478"/>
          <ac:picMkLst>
            <pc:docMk/>
            <pc:sldMk cId="2768653452" sldId="265"/>
            <ac:picMk id="4" creationId="{98CC1510-DAD5-7C50-4D3D-5328B37FFA75}"/>
          </ac:picMkLst>
        </pc:picChg>
        <pc:picChg chg="add mod">
          <ac:chgData name="Maryanne Stone-Jimenez" userId="1a1db216a669547c" providerId="LiveId" clId="{0167D810-77AF-4506-9974-0997FD88C651}" dt="2024-06-13T23:10:37.188" v="415" actId="14100"/>
          <ac:picMkLst>
            <pc:docMk/>
            <pc:sldMk cId="2768653452" sldId="265"/>
            <ac:picMk id="5" creationId="{B103191F-A847-96C6-BD94-E28585EB9410}"/>
          </ac:picMkLst>
        </pc:picChg>
      </pc:sldChg>
      <pc:sldChg chg="addSp delSp modSp add mod modTransition">
        <pc:chgData name="Maryanne Stone-Jimenez" userId="1a1db216a669547c" providerId="LiveId" clId="{0167D810-77AF-4506-9974-0997FD88C651}" dt="2024-06-16T14:32:52.182" v="1482" actId="207"/>
        <pc:sldMkLst>
          <pc:docMk/>
          <pc:sldMk cId="3054949901" sldId="266"/>
        </pc:sldMkLst>
        <pc:spChg chg="mod">
          <ac:chgData name="Maryanne Stone-Jimenez" userId="1a1db216a669547c" providerId="LiveId" clId="{0167D810-77AF-4506-9974-0997FD88C651}" dt="2024-06-16T14:32:52.182" v="1482" actId="207"/>
          <ac:spMkLst>
            <pc:docMk/>
            <pc:sldMk cId="3054949901" sldId="266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4T13:54:00.283" v="1056" actId="14100"/>
          <ac:picMkLst>
            <pc:docMk/>
            <pc:sldMk cId="3054949901" sldId="266"/>
            <ac:picMk id="4" creationId="{C019A78C-90C0-C629-40F6-0592CF9196E8}"/>
          </ac:picMkLst>
        </pc:picChg>
        <pc:picChg chg="del">
          <ac:chgData name="Maryanne Stone-Jimenez" userId="1a1db216a669547c" providerId="LiveId" clId="{0167D810-77AF-4506-9974-0997FD88C651}" dt="2024-06-13T23:11:29.526" v="463" actId="478"/>
          <ac:picMkLst>
            <pc:docMk/>
            <pc:sldMk cId="3054949901" sldId="266"/>
            <ac:picMk id="5" creationId="{B103191F-A847-96C6-BD94-E28585EB9410}"/>
          </ac:picMkLst>
        </pc:picChg>
      </pc:sldChg>
      <pc:sldChg chg="addSp delSp modSp add mod ord modTransition">
        <pc:chgData name="Maryanne Stone-Jimenez" userId="1a1db216a669547c" providerId="LiveId" clId="{0167D810-77AF-4506-9974-0997FD88C651}" dt="2024-06-16T14:31:43.142" v="1473" actId="207"/>
        <pc:sldMkLst>
          <pc:docMk/>
          <pc:sldMk cId="1662256588" sldId="267"/>
        </pc:sldMkLst>
        <pc:spChg chg="mod">
          <ac:chgData name="Maryanne Stone-Jimenez" userId="1a1db216a669547c" providerId="LiveId" clId="{0167D810-77AF-4506-9974-0997FD88C651}" dt="2024-06-16T14:31:43.142" v="1473" actId="207"/>
          <ac:spMkLst>
            <pc:docMk/>
            <pc:sldMk cId="1662256588" sldId="267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1:17:54.154" v="509" actId="478"/>
          <ac:picMkLst>
            <pc:docMk/>
            <pc:sldMk cId="1662256588" sldId="267"/>
            <ac:picMk id="4" creationId="{C019A78C-90C0-C629-40F6-0592CF9196E8}"/>
          </ac:picMkLst>
        </pc:picChg>
        <pc:picChg chg="add mod">
          <ac:chgData name="Maryanne Stone-Jimenez" userId="1a1db216a669547c" providerId="LiveId" clId="{0167D810-77AF-4506-9974-0997FD88C651}" dt="2024-06-14T11:18:22.937" v="516" actId="14100"/>
          <ac:picMkLst>
            <pc:docMk/>
            <pc:sldMk cId="1662256588" sldId="267"/>
            <ac:picMk id="5" creationId="{07B36B18-1AB8-A7A2-AD5E-75808F29A6EF}"/>
          </ac:picMkLst>
        </pc:picChg>
      </pc:sldChg>
      <pc:sldChg chg="addSp delSp modSp add mod modTransition">
        <pc:chgData name="Maryanne Stone-Jimenez" userId="1a1db216a669547c" providerId="LiveId" clId="{0167D810-77AF-4506-9974-0997FD88C651}" dt="2024-06-16T14:33:35.712" v="1487" actId="207"/>
        <pc:sldMkLst>
          <pc:docMk/>
          <pc:sldMk cId="454810528" sldId="268"/>
        </pc:sldMkLst>
        <pc:spChg chg="mod">
          <ac:chgData name="Maryanne Stone-Jimenez" userId="1a1db216a669547c" providerId="LiveId" clId="{0167D810-77AF-4506-9974-0997FD88C651}" dt="2024-06-16T14:33:35.712" v="1487" actId="207"/>
          <ac:spMkLst>
            <pc:docMk/>
            <pc:sldMk cId="454810528" sldId="268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4T11:51:59.722" v="619" actId="1076"/>
          <ac:picMkLst>
            <pc:docMk/>
            <pc:sldMk cId="454810528" sldId="268"/>
            <ac:picMk id="4" creationId="{C0049218-AF00-15A5-557D-A4E1F298DD28}"/>
          </ac:picMkLst>
        </pc:picChg>
        <pc:picChg chg="del">
          <ac:chgData name="Maryanne Stone-Jimenez" userId="1a1db216a669547c" providerId="LiveId" clId="{0167D810-77AF-4506-9974-0997FD88C651}" dt="2024-06-14T11:19:36.522" v="546" actId="478"/>
          <ac:picMkLst>
            <pc:docMk/>
            <pc:sldMk cId="454810528" sldId="268"/>
            <ac:picMk id="5" creationId="{491ECAAF-79E3-8161-1E05-737D3E2E0620}"/>
          </ac:picMkLst>
        </pc:picChg>
      </pc:sldChg>
      <pc:sldChg chg="add del replId">
        <pc:chgData name="Maryanne Stone-Jimenez" userId="1a1db216a669547c" providerId="LiveId" clId="{0167D810-77AF-4506-9974-0997FD88C651}" dt="2024-06-14T11:19:38.797" v="547" actId="47"/>
        <pc:sldMkLst>
          <pc:docMk/>
          <pc:sldMk cId="2308447591" sldId="269"/>
        </pc:sldMkLst>
      </pc:sldChg>
      <pc:sldChg chg="addSp delSp modSp add mod replId modTransition">
        <pc:chgData name="Maryanne Stone-Jimenez" userId="1a1db216a669547c" providerId="LiveId" clId="{0167D810-77AF-4506-9974-0997FD88C651}" dt="2024-06-16T14:33:48.485" v="1488" actId="207"/>
        <pc:sldMkLst>
          <pc:docMk/>
          <pc:sldMk cId="3497247050" sldId="270"/>
        </pc:sldMkLst>
        <pc:spChg chg="mod">
          <ac:chgData name="Maryanne Stone-Jimenez" userId="1a1db216a669547c" providerId="LiveId" clId="{0167D810-77AF-4506-9974-0997FD88C651}" dt="2024-06-16T14:33:48.485" v="1488" actId="207"/>
          <ac:spMkLst>
            <pc:docMk/>
            <pc:sldMk cId="3497247050" sldId="270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4T11:53:12.592" v="626" actId="14100"/>
          <ac:picMkLst>
            <pc:docMk/>
            <pc:sldMk cId="3497247050" sldId="270"/>
            <ac:picMk id="4" creationId="{951CF2B2-0C60-524F-E37F-C15A9E997A09}"/>
          </ac:picMkLst>
        </pc:picChg>
        <pc:picChg chg="del">
          <ac:chgData name="Maryanne Stone-Jimenez" userId="1a1db216a669547c" providerId="LiveId" clId="{0167D810-77AF-4506-9974-0997FD88C651}" dt="2024-06-14T11:19:45.250" v="548" actId="478"/>
          <ac:picMkLst>
            <pc:docMk/>
            <pc:sldMk cId="3497247050" sldId="270"/>
            <ac:picMk id="5" creationId="{B103191F-A847-96C6-BD94-E28585EB9410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3:05.628" v="1484" actId="14100"/>
        <pc:sldMkLst>
          <pc:docMk/>
          <pc:sldMk cId="1486615595" sldId="271"/>
        </pc:sldMkLst>
        <pc:spChg chg="mod">
          <ac:chgData name="Maryanne Stone-Jimenez" userId="1a1db216a669547c" providerId="LiveId" clId="{0167D810-77AF-4506-9974-0997FD88C651}" dt="2024-06-16T14:33:05.628" v="1484" actId="14100"/>
          <ac:spMkLst>
            <pc:docMk/>
            <pc:sldMk cId="1486615595" sldId="271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1:19:48.402" v="549" actId="478"/>
          <ac:picMkLst>
            <pc:docMk/>
            <pc:sldMk cId="1486615595" sldId="271"/>
            <ac:picMk id="4" creationId="{C019A78C-90C0-C629-40F6-0592CF9196E8}"/>
          </ac:picMkLst>
        </pc:picChg>
        <pc:picChg chg="add mod">
          <ac:chgData name="Maryanne Stone-Jimenez" userId="1a1db216a669547c" providerId="LiveId" clId="{0167D810-77AF-4506-9974-0997FD88C651}" dt="2024-06-14T13:37:45.377" v="739" actId="1076"/>
          <ac:picMkLst>
            <pc:docMk/>
            <pc:sldMk cId="1486615595" sldId="271"/>
            <ac:picMk id="1026" creationId="{8C264791-3395-0B17-D7FA-333BBCBA4C22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2:36.757" v="1480" actId="207"/>
        <pc:sldMkLst>
          <pc:docMk/>
          <pc:sldMk cId="2783224053" sldId="272"/>
        </pc:sldMkLst>
        <pc:spChg chg="mod">
          <ac:chgData name="Maryanne Stone-Jimenez" userId="1a1db216a669547c" providerId="LiveId" clId="{0167D810-77AF-4506-9974-0997FD88C651}" dt="2024-06-16T14:32:36.757" v="1480" actId="207"/>
          <ac:spMkLst>
            <pc:docMk/>
            <pc:sldMk cId="2783224053" sldId="272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1:19:51.338" v="550" actId="478"/>
          <ac:picMkLst>
            <pc:docMk/>
            <pc:sldMk cId="2783224053" sldId="272"/>
            <ac:picMk id="5" creationId="{07B36B18-1AB8-A7A2-AD5E-75808F29A6EF}"/>
          </ac:picMkLst>
        </pc:picChg>
        <pc:picChg chg="add mod">
          <ac:chgData name="Maryanne Stone-Jimenez" userId="1a1db216a669547c" providerId="LiveId" clId="{0167D810-77AF-4506-9974-0997FD88C651}" dt="2024-06-14T13:38:52.950" v="744" actId="1076"/>
          <ac:picMkLst>
            <pc:docMk/>
            <pc:sldMk cId="2783224053" sldId="272"/>
            <ac:picMk id="3074" creationId="{0F8B9B82-2941-0473-A00A-7CDA542BAEC8}"/>
          </ac:picMkLst>
        </pc:picChg>
      </pc:sldChg>
      <pc:sldChg chg="addSp delSp modSp add mod ord modTransition">
        <pc:chgData name="Maryanne Stone-Jimenez" userId="1a1db216a669547c" providerId="LiveId" clId="{0167D810-77AF-4506-9974-0997FD88C651}" dt="2024-06-16T14:31:51.683" v="1474" actId="207"/>
        <pc:sldMkLst>
          <pc:docMk/>
          <pc:sldMk cId="3578505214" sldId="273"/>
        </pc:sldMkLst>
        <pc:spChg chg="mod">
          <ac:chgData name="Maryanne Stone-Jimenez" userId="1a1db216a669547c" providerId="LiveId" clId="{0167D810-77AF-4506-9974-0997FD88C651}" dt="2024-06-16T14:31:51.683" v="1474" actId="207"/>
          <ac:spMkLst>
            <pc:docMk/>
            <pc:sldMk cId="3578505214" sldId="273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39:35.874" v="781" actId="478"/>
          <ac:picMkLst>
            <pc:docMk/>
            <pc:sldMk cId="3578505214" sldId="273"/>
            <ac:picMk id="4" creationId="{C0049218-AF00-15A5-557D-A4E1F298DD28}"/>
          </ac:picMkLst>
        </pc:picChg>
        <pc:picChg chg="add mod">
          <ac:chgData name="Maryanne Stone-Jimenez" userId="1a1db216a669547c" providerId="LiveId" clId="{0167D810-77AF-4506-9974-0997FD88C651}" dt="2024-06-14T13:43:10.579" v="829" actId="1076"/>
          <ac:picMkLst>
            <pc:docMk/>
            <pc:sldMk cId="3578505214" sldId="273"/>
            <ac:picMk id="5122" creationId="{9A8605A9-D339-B088-6824-AFD4B852E8F6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4:25.375" v="1493" actId="207"/>
        <pc:sldMkLst>
          <pc:docMk/>
          <pc:sldMk cId="82991329" sldId="274"/>
        </pc:sldMkLst>
        <pc:spChg chg="mod">
          <ac:chgData name="Maryanne Stone-Jimenez" userId="1a1db216a669547c" providerId="LiveId" clId="{0167D810-77AF-4506-9974-0997FD88C651}" dt="2024-06-16T14:34:25.375" v="1493" actId="207"/>
          <ac:spMkLst>
            <pc:docMk/>
            <pc:sldMk cId="82991329" sldId="274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39:38.137" v="782" actId="478"/>
          <ac:picMkLst>
            <pc:docMk/>
            <pc:sldMk cId="82991329" sldId="274"/>
            <ac:picMk id="4" creationId="{951CF2B2-0C60-524F-E37F-C15A9E997A09}"/>
          </ac:picMkLst>
        </pc:picChg>
        <pc:picChg chg="add mod">
          <ac:chgData name="Maryanne Stone-Jimenez" userId="1a1db216a669547c" providerId="LiveId" clId="{0167D810-77AF-4506-9974-0997FD88C651}" dt="2024-06-14T13:46:57.754" v="880" actId="14100"/>
          <ac:picMkLst>
            <pc:docMk/>
            <pc:sldMk cId="82991329" sldId="274"/>
            <ac:picMk id="6146" creationId="{3A9558A8-26F5-CF9B-F678-330650287248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3:55.977" v="1489" actId="207"/>
        <pc:sldMkLst>
          <pc:docMk/>
          <pc:sldMk cId="3863454652" sldId="275"/>
        </pc:sldMkLst>
        <pc:spChg chg="mod">
          <ac:chgData name="Maryanne Stone-Jimenez" userId="1a1db216a669547c" providerId="LiveId" clId="{0167D810-77AF-4506-9974-0997FD88C651}" dt="2024-06-16T14:33:55.977" v="1489" actId="207"/>
          <ac:spMkLst>
            <pc:docMk/>
            <pc:sldMk cId="3863454652" sldId="275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39:40.825" v="783" actId="478"/>
          <ac:picMkLst>
            <pc:docMk/>
            <pc:sldMk cId="3863454652" sldId="275"/>
            <ac:picMk id="1026" creationId="{8C264791-3395-0B17-D7FA-333BBCBA4C22}"/>
          </ac:picMkLst>
        </pc:picChg>
        <pc:picChg chg="add mod">
          <ac:chgData name="Maryanne Stone-Jimenez" userId="1a1db216a669547c" providerId="LiveId" clId="{0167D810-77AF-4506-9974-0997FD88C651}" dt="2024-06-14T13:48:17.211" v="938" actId="14100"/>
          <ac:picMkLst>
            <pc:docMk/>
            <pc:sldMk cId="3863454652" sldId="275"/>
            <ac:picMk id="7170" creationId="{944E6E59-16B2-5A1C-A5A8-E0A5A3FF656D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3:21.921" v="1486" actId="207"/>
        <pc:sldMkLst>
          <pc:docMk/>
          <pc:sldMk cId="25578028" sldId="276"/>
        </pc:sldMkLst>
        <pc:spChg chg="mod">
          <ac:chgData name="Maryanne Stone-Jimenez" userId="1a1db216a669547c" providerId="LiveId" clId="{0167D810-77AF-4506-9974-0997FD88C651}" dt="2024-06-16T14:33:21.921" v="1486" actId="207"/>
          <ac:spMkLst>
            <pc:docMk/>
            <pc:sldMk cId="25578028" sldId="276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39:43.392" v="784" actId="478"/>
          <ac:picMkLst>
            <pc:docMk/>
            <pc:sldMk cId="25578028" sldId="276"/>
            <ac:picMk id="3074" creationId="{0F8B9B82-2941-0473-A00A-7CDA542BAEC8}"/>
          </ac:picMkLst>
        </pc:picChg>
        <pc:picChg chg="add del">
          <ac:chgData name="Maryanne Stone-Jimenez" userId="1a1db216a669547c" providerId="LiveId" clId="{0167D810-77AF-4506-9974-0997FD88C651}" dt="2024-06-14T13:40:31.113" v="786" actId="478"/>
          <ac:picMkLst>
            <pc:docMk/>
            <pc:sldMk cId="25578028" sldId="276"/>
            <ac:picMk id="4098" creationId="{87538A66-6ABA-D905-C055-E4822D744523}"/>
          </ac:picMkLst>
        </pc:picChg>
        <pc:picChg chg="add mod">
          <ac:chgData name="Maryanne Stone-Jimenez" userId="1a1db216a669547c" providerId="LiveId" clId="{0167D810-77AF-4506-9974-0997FD88C651}" dt="2024-06-14T13:41:25.447" v="789" actId="1076"/>
          <ac:picMkLst>
            <pc:docMk/>
            <pc:sldMk cId="25578028" sldId="276"/>
            <ac:picMk id="4100" creationId="{58B98D75-28A3-296D-119F-202235CEED99}"/>
          </ac:picMkLst>
        </pc:picChg>
      </pc:sldChg>
      <pc:sldChg chg="addSp delSp modSp add mod ord modTransition">
        <pc:chgData name="Maryanne Stone-Jimenez" userId="1a1db216a669547c" providerId="LiveId" clId="{0167D810-77AF-4506-9974-0997FD88C651}" dt="2024-06-16T14:31:23.341" v="1470" actId="207"/>
        <pc:sldMkLst>
          <pc:docMk/>
          <pc:sldMk cId="2829955451" sldId="277"/>
        </pc:sldMkLst>
        <pc:spChg chg="mod">
          <ac:chgData name="Maryanne Stone-Jimenez" userId="1a1db216a669547c" providerId="LiveId" clId="{0167D810-77AF-4506-9974-0997FD88C651}" dt="2024-06-16T14:31:23.341" v="1470" actId="207"/>
          <ac:spMkLst>
            <pc:docMk/>
            <pc:sldMk cId="2829955451" sldId="277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50:05.209" v="965" actId="478"/>
          <ac:picMkLst>
            <pc:docMk/>
            <pc:sldMk cId="2829955451" sldId="277"/>
            <ac:picMk id="7170" creationId="{944E6E59-16B2-5A1C-A5A8-E0A5A3FF656D}"/>
          </ac:picMkLst>
        </pc:picChg>
        <pc:picChg chg="add mod">
          <ac:chgData name="Maryanne Stone-Jimenez" userId="1a1db216a669547c" providerId="LiveId" clId="{0167D810-77AF-4506-9974-0997FD88C651}" dt="2024-06-14T13:50:59.769" v="998" actId="1076"/>
          <ac:picMkLst>
            <pc:docMk/>
            <pc:sldMk cId="2829955451" sldId="277"/>
            <ac:picMk id="8194" creationId="{DBFA3DCD-A7C3-4B72-4366-F21F19817CF9}"/>
          </ac:picMkLst>
        </pc:picChg>
      </pc:sldChg>
      <pc:sldChg chg="addSp delSp modSp add mod ord modTransition">
        <pc:chgData name="Maryanne Stone-Jimenez" userId="1a1db216a669547c" providerId="LiveId" clId="{0167D810-77AF-4506-9974-0997FD88C651}" dt="2024-06-16T14:34:33.541" v="1494" actId="207"/>
        <pc:sldMkLst>
          <pc:docMk/>
          <pc:sldMk cId="1700841430" sldId="278"/>
        </pc:sldMkLst>
        <pc:spChg chg="mod">
          <ac:chgData name="Maryanne Stone-Jimenez" userId="1a1db216a669547c" providerId="LiveId" clId="{0167D810-77AF-4506-9974-0997FD88C651}" dt="2024-06-16T14:34:33.541" v="1494" actId="207"/>
          <ac:spMkLst>
            <pc:docMk/>
            <pc:sldMk cId="1700841430" sldId="278"/>
            <ac:spMk id="2" creationId="{8B7E2F76-8B17-5863-2A59-2346470F31B4}"/>
          </ac:spMkLst>
        </pc:spChg>
        <pc:picChg chg="del">
          <ac:chgData name="Maryanne Stone-Jimenez" userId="1a1db216a669547c" providerId="LiveId" clId="{0167D810-77AF-4506-9974-0997FD88C651}" dt="2024-06-14T13:55:24.282" v="1058" actId="478"/>
          <ac:picMkLst>
            <pc:docMk/>
            <pc:sldMk cId="1700841430" sldId="278"/>
            <ac:picMk id="4" creationId="{C019A78C-90C0-C629-40F6-0592CF9196E8}"/>
          </ac:picMkLst>
        </pc:picChg>
        <pc:picChg chg="add mod">
          <ac:chgData name="Maryanne Stone-Jimenez" userId="1a1db216a669547c" providerId="LiveId" clId="{0167D810-77AF-4506-9974-0997FD88C651}" dt="2024-06-14T13:55:39.815" v="1062" actId="14100"/>
          <ac:picMkLst>
            <pc:docMk/>
            <pc:sldMk cId="1700841430" sldId="278"/>
            <ac:picMk id="9218" creationId="{F8F09ABF-7E9A-5F6B-5F5D-7C2DA564DBF1}"/>
          </ac:picMkLst>
        </pc:picChg>
      </pc:sldChg>
      <pc:sldChg chg="addSp delSp modSp add mod ord modTransition">
        <pc:chgData name="Maryanne Stone-Jimenez" userId="1a1db216a669547c" providerId="LiveId" clId="{0167D810-77AF-4506-9974-0997FD88C651}" dt="2024-06-16T14:31:59.037" v="1475" actId="207"/>
        <pc:sldMkLst>
          <pc:docMk/>
          <pc:sldMk cId="2886428993" sldId="279"/>
        </pc:sldMkLst>
        <pc:spChg chg="mod">
          <ac:chgData name="Maryanne Stone-Jimenez" userId="1a1db216a669547c" providerId="LiveId" clId="{0167D810-77AF-4506-9974-0997FD88C651}" dt="2024-06-16T14:31:59.037" v="1475" actId="207"/>
          <ac:spMkLst>
            <pc:docMk/>
            <pc:sldMk cId="2886428993" sldId="279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5T12:43:35.707" v="1106" actId="1076"/>
          <ac:picMkLst>
            <pc:docMk/>
            <pc:sldMk cId="2886428993" sldId="279"/>
            <ac:picMk id="4" creationId="{419114F4-708F-32FF-E85F-1A29EAB1B06D}"/>
          </ac:picMkLst>
        </pc:picChg>
        <pc:picChg chg="del">
          <ac:chgData name="Maryanne Stone-Jimenez" userId="1a1db216a669547c" providerId="LiveId" clId="{0167D810-77AF-4506-9974-0997FD88C651}" dt="2024-06-15T12:43:22.491" v="1101" actId="478"/>
          <ac:picMkLst>
            <pc:docMk/>
            <pc:sldMk cId="2886428993" sldId="279"/>
            <ac:picMk id="5122" creationId="{9A8605A9-D339-B088-6824-AFD4B852E8F6}"/>
          </ac:picMkLst>
        </pc:picChg>
      </pc:sldChg>
      <pc:sldChg chg="addSp delSp modSp add mod replId modTransition">
        <pc:chgData name="Maryanne Stone-Jimenez" userId="1a1db216a669547c" providerId="LiveId" clId="{0167D810-77AF-4506-9974-0997FD88C651}" dt="2024-06-16T14:34:03.693" v="1490" actId="207"/>
        <pc:sldMkLst>
          <pc:docMk/>
          <pc:sldMk cId="1608490539" sldId="280"/>
        </pc:sldMkLst>
        <pc:spChg chg="mod">
          <ac:chgData name="Maryanne Stone-Jimenez" userId="1a1db216a669547c" providerId="LiveId" clId="{0167D810-77AF-4506-9974-0997FD88C651}" dt="2024-06-16T14:34:03.693" v="1490" actId="207"/>
          <ac:spMkLst>
            <pc:docMk/>
            <pc:sldMk cId="1608490539" sldId="280"/>
            <ac:spMk id="2" creationId="{8B7E2F76-8B17-5863-2A59-2346470F31B4}"/>
          </ac:spMkLst>
        </pc:spChg>
        <pc:spChg chg="add del">
          <ac:chgData name="Maryanne Stone-Jimenez" userId="1a1db216a669547c" providerId="LiveId" clId="{0167D810-77AF-4506-9974-0997FD88C651}" dt="2024-06-15T12:45:24.241" v="1141" actId="478"/>
          <ac:spMkLst>
            <pc:docMk/>
            <pc:sldMk cId="1608490539" sldId="280"/>
            <ac:spMk id="3" creationId="{A56F45FE-4565-2B3F-C138-A81E337E1ED3}"/>
          </ac:spMkLst>
        </pc:spChg>
        <pc:picChg chg="add mod">
          <ac:chgData name="Maryanne Stone-Jimenez" userId="1a1db216a669547c" providerId="LiveId" clId="{0167D810-77AF-4506-9974-0997FD88C651}" dt="2024-06-15T12:46:21.607" v="1147" actId="14100"/>
          <ac:picMkLst>
            <pc:docMk/>
            <pc:sldMk cId="1608490539" sldId="280"/>
            <ac:picMk id="5" creationId="{15221F30-8CF3-FA7B-958E-83CE9AEA434B}"/>
          </ac:picMkLst>
        </pc:picChg>
        <pc:picChg chg="del">
          <ac:chgData name="Maryanne Stone-Jimenez" userId="1a1db216a669547c" providerId="LiveId" clId="{0167D810-77AF-4506-9974-0997FD88C651}" dt="2024-06-15T12:45:13.225" v="1139" actId="478"/>
          <ac:picMkLst>
            <pc:docMk/>
            <pc:sldMk cId="1608490539" sldId="280"/>
            <ac:picMk id="6146" creationId="{3A9558A8-26F5-CF9B-F678-330650287248}"/>
          </ac:picMkLst>
        </pc:picChg>
      </pc:sldChg>
      <pc:sldChg chg="addSp delSp modSp add mod ord replId modTransition">
        <pc:chgData name="Maryanne Stone-Jimenez" userId="1a1db216a669547c" providerId="LiveId" clId="{0167D810-77AF-4506-9974-0997FD88C651}" dt="2024-06-16T14:34:17.629" v="1492" actId="207"/>
        <pc:sldMkLst>
          <pc:docMk/>
          <pc:sldMk cId="4103350952" sldId="281"/>
        </pc:sldMkLst>
        <pc:spChg chg="mod">
          <ac:chgData name="Maryanne Stone-Jimenez" userId="1a1db216a669547c" providerId="LiveId" clId="{0167D810-77AF-4506-9974-0997FD88C651}" dt="2024-06-16T14:34:17.629" v="1492" actId="207"/>
          <ac:spMkLst>
            <pc:docMk/>
            <pc:sldMk cId="4103350952" sldId="281"/>
            <ac:spMk id="2" creationId="{8B7E2F76-8B17-5863-2A59-2346470F31B4}"/>
          </ac:spMkLst>
        </pc:spChg>
        <pc:picChg chg="add mod">
          <ac:chgData name="Maryanne Stone-Jimenez" userId="1a1db216a669547c" providerId="LiveId" clId="{0167D810-77AF-4506-9974-0997FD88C651}" dt="2024-06-15T12:48:43.793" v="1188" actId="14100"/>
          <ac:picMkLst>
            <pc:docMk/>
            <pc:sldMk cId="4103350952" sldId="281"/>
            <ac:picMk id="4" creationId="{30B0E6BC-7192-89B5-A634-B14B79B754C9}"/>
          </ac:picMkLst>
        </pc:picChg>
        <pc:picChg chg="del mod">
          <ac:chgData name="Maryanne Stone-Jimenez" userId="1a1db216a669547c" providerId="LiveId" clId="{0167D810-77AF-4506-9974-0997FD88C651}" dt="2024-06-15T12:48:31.553" v="1183" actId="478"/>
          <ac:picMkLst>
            <pc:docMk/>
            <pc:sldMk cId="4103350952" sldId="281"/>
            <ac:picMk id="7170" creationId="{944E6E59-16B2-5A1C-A5A8-E0A5A3FF656D}"/>
          </ac:picMkLst>
        </pc:picChg>
      </pc:sldChg>
      <pc:sldChg chg="addSp delSp modSp add mod replId modTransition">
        <pc:chgData name="Maryanne Stone-Jimenez" userId="1a1db216a669547c" providerId="LiveId" clId="{0167D810-77AF-4506-9974-0997FD88C651}" dt="2024-06-15T14:59:59.924" v="1463"/>
        <pc:sldMkLst>
          <pc:docMk/>
          <pc:sldMk cId="283937152" sldId="282"/>
        </pc:sldMkLst>
        <pc:spChg chg="del">
          <ac:chgData name="Maryanne Stone-Jimenez" userId="1a1db216a669547c" providerId="LiveId" clId="{0167D810-77AF-4506-9974-0997FD88C651}" dt="2024-06-15T14:30:36.726" v="1349" actId="478"/>
          <ac:spMkLst>
            <pc:docMk/>
            <pc:sldMk cId="283937152" sldId="282"/>
            <ac:spMk id="2" creationId="{8B7E2F76-8B17-5863-2A59-2346470F31B4}"/>
          </ac:spMkLst>
        </pc:spChg>
        <pc:spChg chg="add del">
          <ac:chgData name="Maryanne Stone-Jimenez" userId="1a1db216a669547c" providerId="LiveId" clId="{0167D810-77AF-4506-9974-0997FD88C651}" dt="2024-06-15T14:29:55.973" v="1345" actId="478"/>
          <ac:spMkLst>
            <pc:docMk/>
            <pc:sldMk cId="283937152" sldId="282"/>
            <ac:spMk id="3" creationId="{870275B3-2F17-DECC-7FDB-B33ACA1D825F}"/>
          </ac:spMkLst>
        </pc:spChg>
        <pc:spChg chg="add">
          <ac:chgData name="Maryanne Stone-Jimenez" userId="1a1db216a669547c" providerId="LiveId" clId="{0167D810-77AF-4506-9974-0997FD88C651}" dt="2024-06-15T14:30:23.055" v="1346"/>
          <ac:spMkLst>
            <pc:docMk/>
            <pc:sldMk cId="283937152" sldId="282"/>
            <ac:spMk id="4" creationId="{214868AC-7A86-38F6-D197-36C6DCFAF2EC}"/>
          </ac:spMkLst>
        </pc:spChg>
        <pc:picChg chg="add mod">
          <ac:chgData name="Maryanne Stone-Jimenez" userId="1a1db216a669547c" providerId="LiveId" clId="{0167D810-77AF-4506-9974-0997FD88C651}" dt="2024-06-15T14:30:51.829" v="1352" actId="14100"/>
          <ac:picMkLst>
            <pc:docMk/>
            <pc:sldMk cId="283937152" sldId="282"/>
            <ac:picMk id="5" creationId="{4F5E4A7C-CA79-E866-3734-334C8B78248B}"/>
          </ac:picMkLst>
        </pc:picChg>
        <pc:picChg chg="del">
          <ac:chgData name="Maryanne Stone-Jimenez" userId="1a1db216a669547c" providerId="LiveId" clId="{0167D810-77AF-4506-9974-0997FD88C651}" dt="2024-06-15T14:29:48.758" v="1343" actId="478"/>
          <ac:picMkLst>
            <pc:docMk/>
            <pc:sldMk cId="283937152" sldId="282"/>
            <ac:picMk id="8194" creationId="{DBFA3DCD-A7C3-4B72-4366-F21F19817C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364F-B87C-01B3-2B78-406EE1091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0A476-87E0-3CEE-511C-A71802DD6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AA47-6E11-EB0C-A9D9-BDA9DE13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6378-18FA-98BB-6F98-508BA12C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53115-3D75-95A7-DA15-CF90A8E7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24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BF36-DC67-103D-9618-EFE4C10B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B465E-3396-6EB5-B76A-77D581C72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1993C-5DEB-D40D-5390-9F92B36C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2E5B1-16A1-A567-373C-D0094DFB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3AED1-D495-331D-4AEB-227BD3AF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4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4E692-04C1-8036-6671-DE1944A01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0F525-9847-0E9E-6BC0-673B37F70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507BC-7050-C8E9-767F-AE766B1B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B4418-7151-3FBA-B6DF-244D796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692E2-9F0E-CC2B-7574-2AB83BD6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84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3113-8A15-4942-A7E2-3E6F18AD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42F96-9DAF-EE9D-51FF-8E65656A7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3F682-7A06-B51E-879C-AC3AEE91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CE09-7598-11DC-5F9D-7FA305A1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C5B60-8D00-A539-EBA8-4001879A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00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9A122-CEE5-FB79-1588-DC60F87E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3D82C-F525-FF73-FDE2-A9B80E68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C21A6-FBFB-B8B2-8900-C60F06A4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E9A87-CF7F-3130-57B0-581A2B9B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30C52-C9F0-B873-0CE6-4857A8E7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676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8AFE-A7CB-50E9-ACF8-15C43D1DF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C7C3-8983-2AF7-23B5-A5BC54A4D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31C18-2309-3B68-B100-4E05C64FD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964C0-335D-0AD0-CC5B-6F95F2A6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9F657-91C7-3A06-2F38-666E352B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D31E6-C2B1-1428-2055-A05178B46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94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E50C-5A76-D064-F3F0-CBC0791E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88D8-84F1-42E9-4E98-112DABA6D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87C09-B820-1060-2F02-4F41BCB54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446FF-1430-94E3-C5DB-AAF744A1E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7BF3E2-22AB-D8C8-E6D7-EAAAF219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DB0F9-E477-3784-4768-276031B5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9B63FF-BDBC-AD44-0A77-E35F1CFB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983B0-0B29-03BC-2C34-045A4E4B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5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F2DD-FBD5-E061-9D7D-1A67F8FE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272FF-2AC0-3CF7-9CEE-6635EABAE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DE9B9-032F-EF4E-64DA-710F0AE6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178CA-A13E-67CB-6D33-18133E1E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89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447EB-2DDE-B698-B6D4-031E6805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8E60A-70F5-E6DA-ABDB-B1D23F84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62FD2-43D6-354F-6120-96E8ABF1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35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45D0-68C2-A31C-1828-B39D69CD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5D1A5-EF1E-E041-6F2C-F2337C886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CB80F-DF99-E484-23C5-5AD837B7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1C18-EB81-D60D-E157-05BB3D5E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02C87-3E25-EAA9-9697-8C904E8B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FC693-BCF2-6163-1D27-901F7C77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24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E74A-6EA3-CA8F-C3EF-2B30812E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307F4-F630-AE42-EFC3-87857D44A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80840-3A70-D64A-E357-358535E79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B1EBE-4650-896C-7792-DD10FE56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BA88-6FBE-628A-35EF-6F85EC7E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BBED2-72E9-2CD5-6611-29B6740F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99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7F3AD-A75F-3AD6-1735-9F338D65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C18FD-D430-F46E-495B-EDAA84727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8E4F-65AB-AD34-5A1A-0FECBC050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56654-655B-4780-A053-A7291F69A5BE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F0EC-26C5-6FC9-BBBD-A001850CB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936BC-94B3-2C71-7F91-55BE2A6EE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B9BD8-CC7A-4E7A-AFC4-F486C44DF3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08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F711-284D-4363-CE9A-06D8E62BC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Our Fathers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C0398-0D4C-2656-09B3-89F39A1EE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4000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And Our Father Figure Role Models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June 16, 2024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912433" y="193746"/>
            <a:ext cx="5266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Charles de </a:t>
            </a:r>
            <a:r>
              <a:rPr lang="en-US" sz="4000" dirty="0" err="1">
                <a:solidFill>
                  <a:schemeClr val="bg1"/>
                </a:solidFill>
              </a:rPr>
              <a:t>Faucauld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with a beard smiling&#10;&#10;Description automatically generated">
            <a:extLst>
              <a:ext uri="{FF2B5EF4-FFF2-40B4-BE49-F238E27FC236}">
                <a16:creationId xmlns:a16="http://schemas.microsoft.com/office/drawing/2014/main" id="{A60924F3-61ED-E893-231B-87FA6A53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75" y="935635"/>
            <a:ext cx="5728619" cy="57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"/>
    </mc:Choice>
    <mc:Fallback xmlns="">
      <p:transition spd="slow" advTm="50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107305" y="192772"/>
            <a:ext cx="529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Antonio </a:t>
            </a:r>
            <a:r>
              <a:rPr lang="en-US" sz="4000" dirty="0" err="1">
                <a:solidFill>
                  <a:schemeClr val="bg1"/>
                </a:solidFill>
              </a:rPr>
              <a:t>Vettor</a:t>
            </a:r>
            <a:r>
              <a:rPr lang="en-US" sz="4000" dirty="0">
                <a:solidFill>
                  <a:schemeClr val="bg1"/>
                </a:solidFill>
              </a:rPr>
              <a:t>: Rita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CA532E8E-B61D-ADE0-FB71-0E99608C9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7658" y="900658"/>
            <a:ext cx="5576341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"/>
    </mc:Choice>
    <mc:Fallback xmlns="">
      <p:transition spd="slow" advTm="49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2443397" y="193746"/>
            <a:ext cx="887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Lawrence Robert Shaughnessy: Brian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491ECAAF-79E3-8161-1E05-737D3E2E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9706" y="1621959"/>
            <a:ext cx="5762622" cy="43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"/>
    </mc:Choice>
    <mc:Fallback xmlns="">
      <p:transition spd="slow" advTm="499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402767" y="130313"/>
            <a:ext cx="619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Martin Luther King Jr.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Martin Luther King Jr. - Day, Quotes, Speech &amp; Facts - Biography">
            <a:extLst>
              <a:ext uri="{FF2B5EF4-FFF2-40B4-BE49-F238E27FC236}">
                <a16:creationId xmlns:a16="http://schemas.microsoft.com/office/drawing/2014/main" id="{0F8B9B82-2941-0473-A00A-7CDA542B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56" y="838199"/>
            <a:ext cx="5889488" cy="58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"/>
    </mc:Choice>
    <mc:Fallback xmlns="">
      <p:transition spd="slow" advTm="53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2420984" y="166296"/>
            <a:ext cx="73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Tom Dalton: Mary Lou </a:t>
            </a:r>
            <a:r>
              <a:rPr lang="en-US" sz="4000" dirty="0" err="1">
                <a:solidFill>
                  <a:schemeClr val="bg1"/>
                </a:solidFill>
              </a:rPr>
              <a:t>Halferty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B103191F-A847-96C6-BD94-E28585EB9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15" y="838199"/>
            <a:ext cx="3594741" cy="58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"/>
    </mc:Choice>
    <mc:Fallback xmlns="">
      <p:transition spd="slow" advTm="48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347877" y="-34658"/>
            <a:ext cx="619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Lorne </a:t>
            </a:r>
            <a:r>
              <a:rPr lang="en-US" sz="4000" dirty="0" err="1">
                <a:solidFill>
                  <a:schemeClr val="bg1"/>
                </a:solidFill>
              </a:rPr>
              <a:t>Halferty</a:t>
            </a:r>
            <a:r>
              <a:rPr lang="en-US" sz="4000" dirty="0">
                <a:solidFill>
                  <a:schemeClr val="bg1"/>
                </a:solidFill>
              </a:rPr>
              <a:t>: Brian 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in a suit standing on a sidewalk&#10;&#10;Description automatically generated">
            <a:extLst>
              <a:ext uri="{FF2B5EF4-FFF2-40B4-BE49-F238E27FC236}">
                <a16:creationId xmlns:a16="http://schemas.microsoft.com/office/drawing/2014/main" id="{C019A78C-90C0-C629-40F6-0592CF91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67" y="601852"/>
            <a:ext cx="3282846" cy="6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"/>
    </mc:Choice>
    <mc:Fallback xmlns="">
      <p:transition spd="slow" advTm="501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676931" y="71564"/>
            <a:ext cx="301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Dalai Lama 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OD SQUAD: Message from the Dalai Lama">
            <a:extLst>
              <a:ext uri="{FF2B5EF4-FFF2-40B4-BE49-F238E27FC236}">
                <a16:creationId xmlns:a16="http://schemas.microsoft.com/office/drawing/2014/main" id="{8C264791-3395-0B17-D7FA-333BBCBA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42" y="779450"/>
            <a:ext cx="4298716" cy="59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"/>
    </mc:Choice>
    <mc:Fallback xmlns="">
      <p:transition spd="slow" advTm="52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567659" y="195565"/>
            <a:ext cx="619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Gabriel (Gabe) Riggio: Liz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n old person&#10;&#10;Description automatically generated">
            <a:extLst>
              <a:ext uri="{FF2B5EF4-FFF2-40B4-BE49-F238E27FC236}">
                <a16:creationId xmlns:a16="http://schemas.microsoft.com/office/drawing/2014/main" id="{A94BCA36-BE29-14F2-5877-F69041E79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002" y="1610073"/>
            <a:ext cx="5774128" cy="4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"/>
    </mc:Choice>
    <mc:Fallback xmlns="">
      <p:transition spd="slow" advTm="484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422098" y="106482"/>
            <a:ext cx="619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Pope Francis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100" name="Picture 4" descr="Pope Francis And His Gift For Blending The Spiritual And The Political ...">
            <a:extLst>
              <a:ext uri="{FF2B5EF4-FFF2-40B4-BE49-F238E27FC236}">
                <a16:creationId xmlns:a16="http://schemas.microsoft.com/office/drawing/2014/main" id="{58B98D75-28A3-296D-119F-202235CE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67" y="788986"/>
            <a:ext cx="4918674" cy="59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"/>
    </mc:Choice>
    <mc:Fallback xmlns="">
      <p:transition spd="slow" advTm="498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2608289" y="193746"/>
            <a:ext cx="887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Roberto &amp; Juan Manuel Jimenez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couple of men smiling&#10;&#10;Description automatically generated">
            <a:extLst>
              <a:ext uri="{FF2B5EF4-FFF2-40B4-BE49-F238E27FC236}">
                <a16:creationId xmlns:a16="http://schemas.microsoft.com/office/drawing/2014/main" id="{C0049218-AF00-15A5-557D-A4E1F298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06" y="944880"/>
            <a:ext cx="8112388" cy="57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6"/>
    </mc:Choice>
    <mc:Fallback xmlns="">
      <p:transition spd="slow" advTm="51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051747" y="221505"/>
            <a:ext cx="6088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Fr. Paul McAuley’s Father 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A2861D0-E0E4-1D4E-2C4C-5E645957E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A195E-6C22-8A48-536C-130793C8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13" y="932099"/>
            <a:ext cx="2567773" cy="57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"/>
    </mc:Choice>
    <mc:Fallback xmlns="">
      <p:transition spd="slow" advTm="482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1184223" y="130313"/>
            <a:ext cx="1002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Connor, Paul, Bob &amp; Martin Stone: Maryanne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951CF2B2-0C60-524F-E37F-C15A9E997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35" y="838199"/>
            <a:ext cx="5437961" cy="588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"/>
    </mc:Choice>
    <mc:Fallback xmlns="">
      <p:transition spd="slow" advTm="51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272197" y="71564"/>
            <a:ext cx="356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Thomas Berry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On the passing of Father Thomas Berry, noted ecological thinker | Grist">
            <a:extLst>
              <a:ext uri="{FF2B5EF4-FFF2-40B4-BE49-F238E27FC236}">
                <a16:creationId xmlns:a16="http://schemas.microsoft.com/office/drawing/2014/main" id="{944E6E59-16B2-5A1C-A5A8-E0A5A3FF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97" y="683962"/>
            <a:ext cx="3357795" cy="60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"/>
    </mc:Choice>
    <mc:Fallback xmlns="">
      <p:transition spd="slow" advTm="490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732552" y="51218"/>
            <a:ext cx="5306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John Donnelly: Sharon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n old person wearing glasses and a sweater&#10;&#10;Description automatically generated">
            <a:extLst>
              <a:ext uri="{FF2B5EF4-FFF2-40B4-BE49-F238E27FC236}">
                <a16:creationId xmlns:a16="http://schemas.microsoft.com/office/drawing/2014/main" id="{15221F30-8CF3-FA7B-958E-83CE9AEA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6" y="735766"/>
            <a:ext cx="5951095" cy="59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2638268" y="71564"/>
            <a:ext cx="7210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Mary &amp; Peter </a:t>
            </a:r>
            <a:r>
              <a:rPr lang="en-US" sz="4000" dirty="0" err="1">
                <a:solidFill>
                  <a:schemeClr val="bg1"/>
                </a:solidFill>
              </a:rPr>
              <a:t>Strepichuk</a:t>
            </a:r>
            <a:r>
              <a:rPr lang="en-US" sz="4000" dirty="0">
                <a:solidFill>
                  <a:schemeClr val="bg1"/>
                </a:solidFill>
              </a:rPr>
              <a:t>: Sylvia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n elderly couple posing for a picture&#10;&#10;Description automatically generated">
            <a:extLst>
              <a:ext uri="{FF2B5EF4-FFF2-40B4-BE49-F238E27FC236}">
                <a16:creationId xmlns:a16="http://schemas.microsoft.com/office/drawing/2014/main" id="{30B0E6BC-7192-89B5-A634-B14B79B75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8" y="769193"/>
            <a:ext cx="4652892" cy="58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"/>
    </mc:Choice>
    <mc:Fallback xmlns="">
      <p:transition spd="slow" advTm="505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961745" y="59250"/>
            <a:ext cx="3642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Bishop Tutu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Archbishop Desmond Tutu Endorses NAPF for the Nobel Peace Prize">
            <a:extLst>
              <a:ext uri="{FF2B5EF4-FFF2-40B4-BE49-F238E27FC236}">
                <a16:creationId xmlns:a16="http://schemas.microsoft.com/office/drawing/2014/main" id="{3A9558A8-26F5-CF9B-F678-33065028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59" y="726764"/>
            <a:ext cx="5614753" cy="60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"/>
    </mc:Choice>
    <mc:Fallback xmlns="">
      <p:transition spd="slow" advTm="492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5341568" y="4564"/>
            <a:ext cx="4102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Jesus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Images Du Christ, Pictures Of Jesus Christ, Jesus Images, Pictures Of ...">
            <a:extLst>
              <a:ext uri="{FF2B5EF4-FFF2-40B4-BE49-F238E27FC236}">
                <a16:creationId xmlns:a16="http://schemas.microsoft.com/office/drawing/2014/main" id="{F8F09ABF-7E9A-5F6B-5F5D-7C2DA564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10" y="637499"/>
            <a:ext cx="4557010" cy="607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"/>
    </mc:Choice>
    <mc:Fallback xmlns="">
      <p:transition spd="slow" advTm="520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E4A7C-CA79-E866-3734-334C8B78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97" y="81197"/>
            <a:ext cx="6619406" cy="6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"/>
    </mc:Choice>
    <mc:Fallback xmlns="">
      <p:transition spd="slow" advTm="50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ch Nhat Hanh - Happy HO">
            <a:extLst>
              <a:ext uri="{FF2B5EF4-FFF2-40B4-BE49-F238E27FC236}">
                <a16:creationId xmlns:a16="http://schemas.microsoft.com/office/drawing/2014/main" id="{BF8892CC-776E-BEEB-05AD-C2311FF0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93" y="901632"/>
            <a:ext cx="6277523" cy="576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512040" y="177630"/>
            <a:ext cx="444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Thich </a:t>
            </a:r>
            <a:r>
              <a:rPr lang="en-US" sz="4000" dirty="0" err="1">
                <a:solidFill>
                  <a:schemeClr val="bg1"/>
                </a:solidFill>
              </a:rPr>
              <a:t>Nhat</a:t>
            </a:r>
            <a:r>
              <a:rPr lang="en-US" sz="4000" dirty="0">
                <a:solidFill>
                  <a:schemeClr val="bg1"/>
                </a:solidFill>
              </a:rPr>
              <a:t> Hanh</a:t>
            </a:r>
            <a:endParaRPr lang="en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"/>
    </mc:Choice>
    <mc:Fallback xmlns="">
      <p:transition spd="slow" advTm="48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043003" y="131353"/>
            <a:ext cx="634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Lance Burnett Riley: Dean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holding a guitar&#10;&#10;Description automatically generated">
            <a:extLst>
              <a:ext uri="{FF2B5EF4-FFF2-40B4-BE49-F238E27FC236}">
                <a16:creationId xmlns:a16="http://schemas.microsoft.com/office/drawing/2014/main" id="{F516FB00-B262-62A5-A3D0-8A9C419A1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1" y="839239"/>
            <a:ext cx="4519951" cy="57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3"/>
    </mc:Choice>
    <mc:Fallback xmlns="">
      <p:transition spd="slow" advTm="50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4589522" y="71565"/>
            <a:ext cx="356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Richard Rohr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A Time of Unveiling (2021) — Richard Rohr's Daily Meditations - YouTube">
            <a:extLst>
              <a:ext uri="{FF2B5EF4-FFF2-40B4-BE49-F238E27FC236}">
                <a16:creationId xmlns:a16="http://schemas.microsoft.com/office/drawing/2014/main" id="{DBFA3DCD-A7C3-4B72-4366-F21F1981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74" y="929353"/>
            <a:ext cx="10078452" cy="56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"/>
    </mc:Choice>
    <mc:Fallback xmlns="">
      <p:transition spd="slow" advTm="483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582649" y="194870"/>
            <a:ext cx="682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Richard (Dick) Foss: Lindsay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in a white sweater&#10;&#10;Description automatically generated">
            <a:extLst>
              <a:ext uri="{FF2B5EF4-FFF2-40B4-BE49-F238E27FC236}">
                <a16:creationId xmlns:a16="http://schemas.microsoft.com/office/drawing/2014/main" id="{26E8D318-52BB-E018-5E25-AEC572409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17" y="902756"/>
            <a:ext cx="7700483" cy="57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1394085" y="130313"/>
            <a:ext cx="1028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>
                <a:solidFill>
                  <a:schemeClr val="bg1"/>
                </a:solidFill>
              </a:rPr>
              <a:t>Robert (Bob) &amp; Cecelia (Teah) Watson: Bill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and person in a gold frame&#10;&#10;Description automatically generated">
            <a:extLst>
              <a:ext uri="{FF2B5EF4-FFF2-40B4-BE49-F238E27FC236}">
                <a16:creationId xmlns:a16="http://schemas.microsoft.com/office/drawing/2014/main" id="{07B36B18-1AB8-A7A2-AD5E-75808F29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8871" y="1556171"/>
            <a:ext cx="5910306" cy="44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"/>
    </mc:Choice>
    <mc:Fallback xmlns="">
      <p:transition spd="slow" advTm="51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897443" y="108122"/>
            <a:ext cx="887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Mahatma Gandhi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Best 30 {Gandhi Ji} Mahatma Gandhi Images | Mahatma Gandhi Ji Photos">
            <a:extLst>
              <a:ext uri="{FF2B5EF4-FFF2-40B4-BE49-F238E27FC236}">
                <a16:creationId xmlns:a16="http://schemas.microsoft.com/office/drawing/2014/main" id="{9A8605A9-D339-B088-6824-AFD4B852E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16008"/>
            <a:ext cx="4470504" cy="596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"/>
    </mc:Choice>
    <mc:Fallback xmlns="">
      <p:transition spd="slow" advTm="499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E2F76-8B17-5863-2A59-2346470F31B4}"/>
              </a:ext>
            </a:extLst>
          </p:cNvPr>
          <p:cNvSpPr txBox="1"/>
          <p:nvPr/>
        </p:nvSpPr>
        <p:spPr>
          <a:xfrm>
            <a:off x="3897443" y="108122"/>
            <a:ext cx="4017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Bill Watson: Mike</a:t>
            </a:r>
            <a:endParaRPr lang="en-CA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in a red and white striped shirt&#10;&#10;Description automatically generated">
            <a:extLst>
              <a:ext uri="{FF2B5EF4-FFF2-40B4-BE49-F238E27FC236}">
                <a16:creationId xmlns:a16="http://schemas.microsoft.com/office/drawing/2014/main" id="{419114F4-708F-32FF-E85F-1A29EAB1B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3" y="816008"/>
            <a:ext cx="3862153" cy="57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"/>
    </mc:Choice>
    <mc:Fallback xmlns="">
      <p:transition spd="slow" advTm="490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121</Words>
  <Application>Microsoft Office PowerPoint</Application>
  <PresentationFormat>Widescreen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Our Fathers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Maryanne Stone-Jimenez</dc:creator>
  <cp:lastModifiedBy>Maryanne Stone-Jimenez</cp:lastModifiedBy>
  <cp:revision>1</cp:revision>
  <dcterms:created xsi:type="dcterms:W3CDTF">2024-06-11T12:21:20Z</dcterms:created>
  <dcterms:modified xsi:type="dcterms:W3CDTF">2024-06-16T14:50:49Z</dcterms:modified>
</cp:coreProperties>
</file>