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3" r:id="rId4"/>
    <p:sldId id="257"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67D810-77AF-4506-9974-0997FD88C651}" v="147" dt="2025-10-08T17:17:12.2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18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anne Stone-Jimenez" userId="1a1db216a669547c" providerId="LiveId" clId="{92558E0F-5F8C-4F56-9621-024F8CB251A8}"/>
    <pc:docChg chg="undo custSel addSld delSld modSld">
      <pc:chgData name="Maryanne Stone-Jimenez" userId="1a1db216a669547c" providerId="LiveId" clId="{92558E0F-5F8C-4F56-9621-024F8CB251A8}" dt="2025-10-08T17:17:35.993" v="561" actId="14100"/>
      <pc:docMkLst>
        <pc:docMk/>
      </pc:docMkLst>
      <pc:sldChg chg="addSp delSp modSp mod">
        <pc:chgData name="Maryanne Stone-Jimenez" userId="1a1db216a669547c" providerId="LiveId" clId="{92558E0F-5F8C-4F56-9621-024F8CB251A8}" dt="2025-10-08T17:17:35.993" v="561" actId="14100"/>
        <pc:sldMkLst>
          <pc:docMk/>
          <pc:sldMk cId="3488115044" sldId="256"/>
        </pc:sldMkLst>
        <pc:spChg chg="mod">
          <ac:chgData name="Maryanne Stone-Jimenez" userId="1a1db216a669547c" providerId="LiveId" clId="{92558E0F-5F8C-4F56-9621-024F8CB251A8}" dt="2025-10-08T17:17:27.570" v="558" actId="1076"/>
          <ac:spMkLst>
            <pc:docMk/>
            <pc:sldMk cId="3488115044" sldId="256"/>
            <ac:spMk id="2" creationId="{B007F711-284D-4363-CE9A-06D8E62BC059}"/>
          </ac:spMkLst>
        </pc:spChg>
        <pc:spChg chg="mod">
          <ac:chgData name="Maryanne Stone-Jimenez" userId="1a1db216a669547c" providerId="LiveId" clId="{92558E0F-5F8C-4F56-9621-024F8CB251A8}" dt="2025-10-08T17:15:50.053" v="554" actId="14100"/>
          <ac:spMkLst>
            <pc:docMk/>
            <pc:sldMk cId="3488115044" sldId="256"/>
            <ac:spMk id="3" creationId="{2D8C0398-0D4C-2656-09B3-89F39A1EE2D3}"/>
          </ac:spMkLst>
        </pc:spChg>
        <pc:picChg chg="add del mod">
          <ac:chgData name="Maryanne Stone-Jimenez" userId="1a1db216a669547c" providerId="LiveId" clId="{92558E0F-5F8C-4F56-9621-024F8CB251A8}" dt="2025-10-08T16:02:08.290" v="144" actId="21"/>
          <ac:picMkLst>
            <pc:docMk/>
            <pc:sldMk cId="3488115044" sldId="256"/>
            <ac:picMk id="4" creationId="{E25807EE-083E-A6D3-29DF-7510C0DA6831}"/>
          </ac:picMkLst>
        </pc:picChg>
        <pc:picChg chg="add mod">
          <ac:chgData name="Maryanne Stone-Jimenez" userId="1a1db216a669547c" providerId="LiveId" clId="{92558E0F-5F8C-4F56-9621-024F8CB251A8}" dt="2025-10-08T17:17:35.993" v="561" actId="14100"/>
          <ac:picMkLst>
            <pc:docMk/>
            <pc:sldMk cId="3488115044" sldId="256"/>
            <ac:picMk id="5" creationId="{55B49CD7-D301-1CBC-9808-6F38059CE3DC}"/>
          </ac:picMkLst>
        </pc:picChg>
        <pc:picChg chg="add mod">
          <ac:chgData name="Maryanne Stone-Jimenez" userId="1a1db216a669547c" providerId="LiveId" clId="{92558E0F-5F8C-4F56-9621-024F8CB251A8}" dt="2025-10-08T17:15:50.053" v="554" actId="14100"/>
          <ac:picMkLst>
            <pc:docMk/>
            <pc:sldMk cId="3488115044" sldId="256"/>
            <ac:picMk id="4098" creationId="{FB76F21C-BA67-10A7-0174-4D0D87835147}"/>
          </ac:picMkLst>
        </pc:picChg>
      </pc:sldChg>
      <pc:sldChg chg="addSp delSp modSp mod">
        <pc:chgData name="Maryanne Stone-Jimenez" userId="1a1db216a669547c" providerId="LiveId" clId="{92558E0F-5F8C-4F56-9621-024F8CB251A8}" dt="2025-10-08T16:51:11.097" v="514" actId="113"/>
        <pc:sldMkLst>
          <pc:docMk/>
          <pc:sldMk cId="2271233943" sldId="257"/>
        </pc:sldMkLst>
        <pc:spChg chg="del">
          <ac:chgData name="Maryanne Stone-Jimenez" userId="1a1db216a669547c" providerId="LiveId" clId="{92558E0F-5F8C-4F56-9621-024F8CB251A8}" dt="2025-10-08T16:05:55.606" v="187" actId="478"/>
          <ac:spMkLst>
            <pc:docMk/>
            <pc:sldMk cId="2271233943" sldId="257"/>
            <ac:spMk id="2" creationId="{8B7E2F76-8B17-5863-2A59-2346470F31B4}"/>
          </ac:spMkLst>
        </pc:spChg>
        <pc:spChg chg="add mod">
          <ac:chgData name="Maryanne Stone-Jimenez" userId="1a1db216a669547c" providerId="LiveId" clId="{92558E0F-5F8C-4F56-9621-024F8CB251A8}" dt="2025-10-08T16:51:11.097" v="514" actId="113"/>
          <ac:spMkLst>
            <pc:docMk/>
            <pc:sldMk cId="2271233943" sldId="257"/>
            <ac:spMk id="6" creationId="{F6BEF445-B6CF-4447-0533-6DCDD0741F35}"/>
          </ac:spMkLst>
        </pc:spChg>
        <pc:picChg chg="add del mod">
          <ac:chgData name="Maryanne Stone-Jimenez" userId="1a1db216a669547c" providerId="LiveId" clId="{92558E0F-5F8C-4F56-9621-024F8CB251A8}" dt="2025-10-08T16:10:42.629" v="211" actId="478"/>
          <ac:picMkLst>
            <pc:docMk/>
            <pc:sldMk cId="2271233943" sldId="257"/>
            <ac:picMk id="3" creationId="{AB8D2475-DEC5-CA2F-9668-5F3A85701F8B}"/>
          </ac:picMkLst>
        </pc:picChg>
        <pc:picChg chg="add mod">
          <ac:chgData name="Maryanne Stone-Jimenez" userId="1a1db216a669547c" providerId="LiveId" clId="{92558E0F-5F8C-4F56-9621-024F8CB251A8}" dt="2025-10-08T16:19:34.138" v="282" actId="14100"/>
          <ac:picMkLst>
            <pc:docMk/>
            <pc:sldMk cId="2271233943" sldId="257"/>
            <ac:picMk id="4" creationId="{60FDB010-20D8-4067-056D-2AF091247426}"/>
          </ac:picMkLst>
        </pc:picChg>
        <pc:picChg chg="del">
          <ac:chgData name="Maryanne Stone-Jimenez" userId="1a1db216a669547c" providerId="LiveId" clId="{92558E0F-5F8C-4F56-9621-024F8CB251A8}" dt="2025-10-08T16:05:43.476" v="183" actId="478"/>
          <ac:picMkLst>
            <pc:docMk/>
            <pc:sldMk cId="2271233943" sldId="257"/>
            <ac:picMk id="1026" creationId="{BF8892CC-776E-BEEB-05AD-C2311FF03120}"/>
          </ac:picMkLst>
        </pc:picChg>
      </pc:sldChg>
      <pc:sldChg chg="addSp delSp modSp mod">
        <pc:chgData name="Maryanne Stone-Jimenez" userId="1a1db216a669547c" providerId="LiveId" clId="{92558E0F-5F8C-4F56-9621-024F8CB251A8}" dt="2025-10-08T16:19:52.064" v="285" actId="14100"/>
        <pc:sldMkLst>
          <pc:docMk/>
          <pc:sldMk cId="767465757" sldId="258"/>
        </pc:sldMkLst>
        <pc:spChg chg="del mod">
          <ac:chgData name="Maryanne Stone-Jimenez" userId="1a1db216a669547c" providerId="LiveId" clId="{92558E0F-5F8C-4F56-9621-024F8CB251A8}" dt="2025-10-08T16:02:28.742" v="155" actId="478"/>
          <ac:spMkLst>
            <pc:docMk/>
            <pc:sldMk cId="767465757" sldId="258"/>
            <ac:spMk id="2" creationId="{8B7E2F76-8B17-5863-2A59-2346470F31B4}"/>
          </ac:spMkLst>
        </pc:spChg>
        <pc:spChg chg="add mod">
          <ac:chgData name="Maryanne Stone-Jimenez" userId="1a1db216a669547c" providerId="LiveId" clId="{92558E0F-5F8C-4F56-9621-024F8CB251A8}" dt="2025-10-08T16:05:07.223" v="182" actId="20577"/>
          <ac:spMkLst>
            <pc:docMk/>
            <pc:sldMk cId="767465757" sldId="258"/>
            <ac:spMk id="7" creationId="{68E336AC-6896-7C2D-D6D7-75355555EBFC}"/>
          </ac:spMkLst>
        </pc:spChg>
        <pc:picChg chg="del">
          <ac:chgData name="Maryanne Stone-Jimenez" userId="1a1db216a669547c" providerId="LiveId" clId="{92558E0F-5F8C-4F56-9621-024F8CB251A8}" dt="2025-10-08T16:02:13.721" v="145" actId="478"/>
          <ac:picMkLst>
            <pc:docMk/>
            <pc:sldMk cId="767465757" sldId="258"/>
            <ac:picMk id="4" creationId="{5C0A195E-6C22-8A48-536C-130793C8B8C1}"/>
          </ac:picMkLst>
        </pc:picChg>
        <pc:picChg chg="add mod">
          <ac:chgData name="Maryanne Stone-Jimenez" userId="1a1db216a669547c" providerId="LiveId" clId="{92558E0F-5F8C-4F56-9621-024F8CB251A8}" dt="2025-10-08T16:19:52.064" v="285" actId="14100"/>
          <ac:picMkLst>
            <pc:docMk/>
            <pc:sldMk cId="767465757" sldId="258"/>
            <ac:picMk id="5" creationId="{E25807EE-083E-A6D3-29DF-7510C0DA6831}"/>
          </ac:picMkLst>
        </pc:picChg>
      </pc:sldChg>
      <pc:sldChg chg="del">
        <pc:chgData name="Maryanne Stone-Jimenez" userId="1a1db216a669547c" providerId="LiveId" clId="{92558E0F-5F8C-4F56-9621-024F8CB251A8}" dt="2025-10-08T16:20:29.371" v="287" actId="47"/>
        <pc:sldMkLst>
          <pc:docMk/>
          <pc:sldMk cId="1073873259" sldId="259"/>
        </pc:sldMkLst>
      </pc:sldChg>
      <pc:sldChg chg="del">
        <pc:chgData name="Maryanne Stone-Jimenez" userId="1a1db216a669547c" providerId="LiveId" clId="{92558E0F-5F8C-4F56-9621-024F8CB251A8}" dt="2025-10-08T16:20:29.371" v="287" actId="47"/>
        <pc:sldMkLst>
          <pc:docMk/>
          <pc:sldMk cId="854691864" sldId="260"/>
        </pc:sldMkLst>
      </pc:sldChg>
      <pc:sldChg chg="del">
        <pc:chgData name="Maryanne Stone-Jimenez" userId="1a1db216a669547c" providerId="LiveId" clId="{92558E0F-5F8C-4F56-9621-024F8CB251A8}" dt="2025-10-08T16:20:29.371" v="287" actId="47"/>
        <pc:sldMkLst>
          <pc:docMk/>
          <pc:sldMk cId="619516943" sldId="261"/>
        </pc:sldMkLst>
      </pc:sldChg>
      <pc:sldChg chg="del">
        <pc:chgData name="Maryanne Stone-Jimenez" userId="1a1db216a669547c" providerId="LiveId" clId="{92558E0F-5F8C-4F56-9621-024F8CB251A8}" dt="2025-10-08T16:20:29.371" v="287" actId="47"/>
        <pc:sldMkLst>
          <pc:docMk/>
          <pc:sldMk cId="1116111291" sldId="262"/>
        </pc:sldMkLst>
      </pc:sldChg>
      <pc:sldChg chg="del">
        <pc:chgData name="Maryanne Stone-Jimenez" userId="1a1db216a669547c" providerId="LiveId" clId="{92558E0F-5F8C-4F56-9621-024F8CB251A8}" dt="2025-10-08T16:20:29.371" v="287" actId="47"/>
        <pc:sldMkLst>
          <pc:docMk/>
          <pc:sldMk cId="123209978" sldId="263"/>
        </pc:sldMkLst>
      </pc:sldChg>
      <pc:sldChg chg="del">
        <pc:chgData name="Maryanne Stone-Jimenez" userId="1a1db216a669547c" providerId="LiveId" clId="{92558E0F-5F8C-4F56-9621-024F8CB251A8}" dt="2025-10-08T16:20:29.371" v="287" actId="47"/>
        <pc:sldMkLst>
          <pc:docMk/>
          <pc:sldMk cId="498224939" sldId="264"/>
        </pc:sldMkLst>
      </pc:sldChg>
      <pc:sldChg chg="del">
        <pc:chgData name="Maryanne Stone-Jimenez" userId="1a1db216a669547c" providerId="LiveId" clId="{92558E0F-5F8C-4F56-9621-024F8CB251A8}" dt="2025-10-08T16:20:29.371" v="287" actId="47"/>
        <pc:sldMkLst>
          <pc:docMk/>
          <pc:sldMk cId="2768653452" sldId="265"/>
        </pc:sldMkLst>
      </pc:sldChg>
      <pc:sldChg chg="del">
        <pc:chgData name="Maryanne Stone-Jimenez" userId="1a1db216a669547c" providerId="LiveId" clId="{92558E0F-5F8C-4F56-9621-024F8CB251A8}" dt="2025-10-08T16:20:29.371" v="287" actId="47"/>
        <pc:sldMkLst>
          <pc:docMk/>
          <pc:sldMk cId="3054949901" sldId="266"/>
        </pc:sldMkLst>
      </pc:sldChg>
      <pc:sldChg chg="del">
        <pc:chgData name="Maryanne Stone-Jimenez" userId="1a1db216a669547c" providerId="LiveId" clId="{92558E0F-5F8C-4F56-9621-024F8CB251A8}" dt="2025-10-08T16:20:29.371" v="287" actId="47"/>
        <pc:sldMkLst>
          <pc:docMk/>
          <pc:sldMk cId="1662256588" sldId="267"/>
        </pc:sldMkLst>
      </pc:sldChg>
      <pc:sldChg chg="del">
        <pc:chgData name="Maryanne Stone-Jimenez" userId="1a1db216a669547c" providerId="LiveId" clId="{92558E0F-5F8C-4F56-9621-024F8CB251A8}" dt="2025-10-08T16:20:29.371" v="287" actId="47"/>
        <pc:sldMkLst>
          <pc:docMk/>
          <pc:sldMk cId="454810528" sldId="268"/>
        </pc:sldMkLst>
      </pc:sldChg>
      <pc:sldChg chg="del">
        <pc:chgData name="Maryanne Stone-Jimenez" userId="1a1db216a669547c" providerId="LiveId" clId="{92558E0F-5F8C-4F56-9621-024F8CB251A8}" dt="2025-10-08T16:20:29.371" v="287" actId="47"/>
        <pc:sldMkLst>
          <pc:docMk/>
          <pc:sldMk cId="3497247050" sldId="270"/>
        </pc:sldMkLst>
      </pc:sldChg>
      <pc:sldChg chg="del">
        <pc:chgData name="Maryanne Stone-Jimenez" userId="1a1db216a669547c" providerId="LiveId" clId="{92558E0F-5F8C-4F56-9621-024F8CB251A8}" dt="2025-10-08T16:20:29.371" v="287" actId="47"/>
        <pc:sldMkLst>
          <pc:docMk/>
          <pc:sldMk cId="1486615595" sldId="271"/>
        </pc:sldMkLst>
      </pc:sldChg>
      <pc:sldChg chg="del">
        <pc:chgData name="Maryanne Stone-Jimenez" userId="1a1db216a669547c" providerId="LiveId" clId="{92558E0F-5F8C-4F56-9621-024F8CB251A8}" dt="2025-10-08T16:20:29.371" v="287" actId="47"/>
        <pc:sldMkLst>
          <pc:docMk/>
          <pc:sldMk cId="2783224053" sldId="272"/>
        </pc:sldMkLst>
      </pc:sldChg>
      <pc:sldChg chg="del">
        <pc:chgData name="Maryanne Stone-Jimenez" userId="1a1db216a669547c" providerId="LiveId" clId="{92558E0F-5F8C-4F56-9621-024F8CB251A8}" dt="2025-10-08T16:20:29.371" v="287" actId="47"/>
        <pc:sldMkLst>
          <pc:docMk/>
          <pc:sldMk cId="3578505214" sldId="273"/>
        </pc:sldMkLst>
      </pc:sldChg>
      <pc:sldChg chg="del">
        <pc:chgData name="Maryanne Stone-Jimenez" userId="1a1db216a669547c" providerId="LiveId" clId="{92558E0F-5F8C-4F56-9621-024F8CB251A8}" dt="2025-10-08T16:20:29.371" v="287" actId="47"/>
        <pc:sldMkLst>
          <pc:docMk/>
          <pc:sldMk cId="82991329" sldId="274"/>
        </pc:sldMkLst>
      </pc:sldChg>
      <pc:sldChg chg="del">
        <pc:chgData name="Maryanne Stone-Jimenez" userId="1a1db216a669547c" providerId="LiveId" clId="{92558E0F-5F8C-4F56-9621-024F8CB251A8}" dt="2025-10-08T16:20:29.371" v="287" actId="47"/>
        <pc:sldMkLst>
          <pc:docMk/>
          <pc:sldMk cId="3863454652" sldId="275"/>
        </pc:sldMkLst>
      </pc:sldChg>
      <pc:sldChg chg="del">
        <pc:chgData name="Maryanne Stone-Jimenez" userId="1a1db216a669547c" providerId="LiveId" clId="{92558E0F-5F8C-4F56-9621-024F8CB251A8}" dt="2025-10-08T16:20:29.371" v="287" actId="47"/>
        <pc:sldMkLst>
          <pc:docMk/>
          <pc:sldMk cId="25578028" sldId="276"/>
        </pc:sldMkLst>
      </pc:sldChg>
      <pc:sldChg chg="del">
        <pc:chgData name="Maryanne Stone-Jimenez" userId="1a1db216a669547c" providerId="LiveId" clId="{92558E0F-5F8C-4F56-9621-024F8CB251A8}" dt="2025-10-08T16:20:29.371" v="287" actId="47"/>
        <pc:sldMkLst>
          <pc:docMk/>
          <pc:sldMk cId="2829955451" sldId="277"/>
        </pc:sldMkLst>
      </pc:sldChg>
      <pc:sldChg chg="del">
        <pc:chgData name="Maryanne Stone-Jimenez" userId="1a1db216a669547c" providerId="LiveId" clId="{92558E0F-5F8C-4F56-9621-024F8CB251A8}" dt="2025-10-08T16:20:29.371" v="287" actId="47"/>
        <pc:sldMkLst>
          <pc:docMk/>
          <pc:sldMk cId="1700841430" sldId="278"/>
        </pc:sldMkLst>
      </pc:sldChg>
      <pc:sldChg chg="del">
        <pc:chgData name="Maryanne Stone-Jimenez" userId="1a1db216a669547c" providerId="LiveId" clId="{92558E0F-5F8C-4F56-9621-024F8CB251A8}" dt="2025-10-08T16:20:29.371" v="287" actId="47"/>
        <pc:sldMkLst>
          <pc:docMk/>
          <pc:sldMk cId="2886428993" sldId="279"/>
        </pc:sldMkLst>
      </pc:sldChg>
      <pc:sldChg chg="del">
        <pc:chgData name="Maryanne Stone-Jimenez" userId="1a1db216a669547c" providerId="LiveId" clId="{92558E0F-5F8C-4F56-9621-024F8CB251A8}" dt="2025-10-08T16:20:29.371" v="287" actId="47"/>
        <pc:sldMkLst>
          <pc:docMk/>
          <pc:sldMk cId="1608490539" sldId="280"/>
        </pc:sldMkLst>
      </pc:sldChg>
      <pc:sldChg chg="del">
        <pc:chgData name="Maryanne Stone-Jimenez" userId="1a1db216a669547c" providerId="LiveId" clId="{92558E0F-5F8C-4F56-9621-024F8CB251A8}" dt="2025-10-08T16:20:29.371" v="287" actId="47"/>
        <pc:sldMkLst>
          <pc:docMk/>
          <pc:sldMk cId="4103350952" sldId="281"/>
        </pc:sldMkLst>
      </pc:sldChg>
      <pc:sldChg chg="del">
        <pc:chgData name="Maryanne Stone-Jimenez" userId="1a1db216a669547c" providerId="LiveId" clId="{92558E0F-5F8C-4F56-9621-024F8CB251A8}" dt="2025-10-08T16:20:29.371" v="287" actId="47"/>
        <pc:sldMkLst>
          <pc:docMk/>
          <pc:sldMk cId="283937152" sldId="282"/>
        </pc:sldMkLst>
      </pc:sldChg>
      <pc:sldChg chg="addSp delSp modSp add mod">
        <pc:chgData name="Maryanne Stone-Jimenez" userId="1a1db216a669547c" providerId="LiveId" clId="{92558E0F-5F8C-4F56-9621-024F8CB251A8}" dt="2025-10-08T16:51:03.465" v="513" actId="113"/>
        <pc:sldMkLst>
          <pc:docMk/>
          <pc:sldMk cId="1835077031" sldId="283"/>
        </pc:sldMkLst>
        <pc:spChg chg="add">
          <ac:chgData name="Maryanne Stone-Jimenez" userId="1a1db216a669547c" providerId="LiveId" clId="{92558E0F-5F8C-4F56-9621-024F8CB251A8}" dt="2025-10-08T16:07:04.058" v="193"/>
          <ac:spMkLst>
            <pc:docMk/>
            <pc:sldMk cId="1835077031" sldId="283"/>
            <ac:spMk id="4" creationId="{13811E13-6C97-EC28-ABE4-7EF08E1C329C}"/>
          </ac:spMkLst>
        </pc:spChg>
        <pc:spChg chg="add">
          <ac:chgData name="Maryanne Stone-Jimenez" userId="1a1db216a669547c" providerId="LiveId" clId="{92558E0F-5F8C-4F56-9621-024F8CB251A8}" dt="2025-10-08T16:07:04.058" v="193"/>
          <ac:spMkLst>
            <pc:docMk/>
            <pc:sldMk cId="1835077031" sldId="283"/>
            <ac:spMk id="6" creationId="{E9C2F4E5-25FC-CB5E-D3B4-CF29E2D1632A}"/>
          </ac:spMkLst>
        </pc:spChg>
        <pc:spChg chg="mod">
          <ac:chgData name="Maryanne Stone-Jimenez" userId="1a1db216a669547c" providerId="LiveId" clId="{92558E0F-5F8C-4F56-9621-024F8CB251A8}" dt="2025-10-08T16:51:03.465" v="513" actId="113"/>
          <ac:spMkLst>
            <pc:docMk/>
            <pc:sldMk cId="1835077031" sldId="283"/>
            <ac:spMk id="7" creationId="{DAA62A0D-CD4D-6A54-4629-4D87100044C4}"/>
          </ac:spMkLst>
        </pc:spChg>
        <pc:spChg chg="add">
          <ac:chgData name="Maryanne Stone-Jimenez" userId="1a1db216a669547c" providerId="LiveId" clId="{92558E0F-5F8C-4F56-9621-024F8CB251A8}" dt="2025-10-08T16:07:15.931" v="196"/>
          <ac:spMkLst>
            <pc:docMk/>
            <pc:sldMk cId="1835077031" sldId="283"/>
            <ac:spMk id="8" creationId="{04F94C8E-FDCD-A780-3C41-B08182518216}"/>
          </ac:spMkLst>
        </pc:spChg>
        <pc:spChg chg="add">
          <ac:chgData name="Maryanne Stone-Jimenez" userId="1a1db216a669547c" providerId="LiveId" clId="{92558E0F-5F8C-4F56-9621-024F8CB251A8}" dt="2025-10-08T16:07:15.931" v="196"/>
          <ac:spMkLst>
            <pc:docMk/>
            <pc:sldMk cId="1835077031" sldId="283"/>
            <ac:spMk id="9" creationId="{6D204232-7BEF-66D5-75A9-73BC80BE026D}"/>
          </ac:spMkLst>
        </pc:spChg>
        <pc:spChg chg="add">
          <ac:chgData name="Maryanne Stone-Jimenez" userId="1a1db216a669547c" providerId="LiveId" clId="{92558E0F-5F8C-4F56-9621-024F8CB251A8}" dt="2025-10-08T16:07:49.178" v="197"/>
          <ac:spMkLst>
            <pc:docMk/>
            <pc:sldMk cId="1835077031" sldId="283"/>
            <ac:spMk id="10" creationId="{71BEA6A2-C272-2CF2-C63E-3E5FFE5926B6}"/>
          </ac:spMkLst>
        </pc:spChg>
        <pc:spChg chg="add">
          <ac:chgData name="Maryanne Stone-Jimenez" userId="1a1db216a669547c" providerId="LiveId" clId="{92558E0F-5F8C-4F56-9621-024F8CB251A8}" dt="2025-10-08T16:07:49.178" v="197"/>
          <ac:spMkLst>
            <pc:docMk/>
            <pc:sldMk cId="1835077031" sldId="283"/>
            <ac:spMk id="11" creationId="{071A2004-79AC-5C1A-4ABC-738703D58134}"/>
          </ac:spMkLst>
        </pc:spChg>
        <pc:picChg chg="add mod">
          <ac:chgData name="Maryanne Stone-Jimenez" userId="1a1db216a669547c" providerId="LiveId" clId="{92558E0F-5F8C-4F56-9621-024F8CB251A8}" dt="2025-10-08T16:19:41.928" v="283" actId="14100"/>
          <ac:picMkLst>
            <pc:docMk/>
            <pc:sldMk cId="1835077031" sldId="283"/>
            <ac:picMk id="2" creationId="{0A665607-C2C8-C6B8-D276-2861B4437842}"/>
          </ac:picMkLst>
        </pc:picChg>
        <pc:picChg chg="del">
          <ac:chgData name="Maryanne Stone-Jimenez" userId="1a1db216a669547c" providerId="LiveId" clId="{92558E0F-5F8C-4F56-9621-024F8CB251A8}" dt="2025-10-08T16:06:25.373" v="190" actId="478"/>
          <ac:picMkLst>
            <pc:docMk/>
            <pc:sldMk cId="1835077031" sldId="283"/>
            <ac:picMk id="5" creationId="{9449A665-9063-7C4F-0EF4-B392D998E2E1}"/>
          </ac:picMkLst>
        </pc:picChg>
        <pc:picChg chg="add">
          <ac:chgData name="Maryanne Stone-Jimenez" userId="1a1db216a669547c" providerId="LiveId" clId="{92558E0F-5F8C-4F56-9621-024F8CB251A8}" dt="2025-10-08T16:07:04.058" v="193"/>
          <ac:picMkLst>
            <pc:docMk/>
            <pc:sldMk cId="1835077031" sldId="283"/>
            <ac:picMk id="2049" creationId="{7441EB4D-484C-0B4B-11DB-7BE43861E15D}"/>
          </ac:picMkLst>
        </pc:picChg>
        <pc:picChg chg="add">
          <ac:chgData name="Maryanne Stone-Jimenez" userId="1a1db216a669547c" providerId="LiveId" clId="{92558E0F-5F8C-4F56-9621-024F8CB251A8}" dt="2025-10-08T16:07:15.931" v="196"/>
          <ac:picMkLst>
            <pc:docMk/>
            <pc:sldMk cId="1835077031" sldId="283"/>
            <ac:picMk id="2052" creationId="{7C8A34B7-17E6-7A83-A14A-2001229113C3}"/>
          </ac:picMkLst>
        </pc:picChg>
        <pc:picChg chg="add">
          <ac:chgData name="Maryanne Stone-Jimenez" userId="1a1db216a669547c" providerId="LiveId" clId="{92558E0F-5F8C-4F56-9621-024F8CB251A8}" dt="2025-10-08T16:07:49.178" v="197"/>
          <ac:picMkLst>
            <pc:docMk/>
            <pc:sldMk cId="1835077031" sldId="283"/>
            <ac:picMk id="2055" creationId="{434E44BB-3774-A899-EB40-5BA9DC670B5F}"/>
          </ac:picMkLst>
        </pc:picChg>
      </pc:sldChg>
      <pc:sldChg chg="addSp delSp modSp add mod">
        <pc:chgData name="Maryanne Stone-Jimenez" userId="1a1db216a669547c" providerId="LiveId" clId="{92558E0F-5F8C-4F56-9621-024F8CB251A8}" dt="2025-10-08T16:51:21.834" v="515" actId="113"/>
        <pc:sldMkLst>
          <pc:docMk/>
          <pc:sldMk cId="303109798" sldId="284"/>
        </pc:sldMkLst>
        <pc:spChg chg="mod">
          <ac:chgData name="Maryanne Stone-Jimenez" userId="1a1db216a669547c" providerId="LiveId" clId="{92558E0F-5F8C-4F56-9621-024F8CB251A8}" dt="2025-10-08T16:51:21.834" v="515" actId="113"/>
          <ac:spMkLst>
            <pc:docMk/>
            <pc:sldMk cId="303109798" sldId="284"/>
            <ac:spMk id="6" creationId="{AF1988E8-3CBA-D208-AA23-CAB5BD902993}"/>
          </ac:spMkLst>
        </pc:spChg>
        <pc:picChg chg="add mod">
          <ac:chgData name="Maryanne Stone-Jimenez" userId="1a1db216a669547c" providerId="LiveId" clId="{92558E0F-5F8C-4F56-9621-024F8CB251A8}" dt="2025-10-08T16:19:23.414" v="280" actId="14100"/>
          <ac:picMkLst>
            <pc:docMk/>
            <pc:sldMk cId="303109798" sldId="284"/>
            <ac:picMk id="2" creationId="{D355991B-A0B8-A537-7618-76B5779FB038}"/>
          </ac:picMkLst>
        </pc:picChg>
        <pc:picChg chg="del">
          <ac:chgData name="Maryanne Stone-Jimenez" userId="1a1db216a669547c" providerId="LiveId" clId="{92558E0F-5F8C-4F56-9621-024F8CB251A8}" dt="2025-10-08T16:12:56.909" v="229" actId="478"/>
          <ac:picMkLst>
            <pc:docMk/>
            <pc:sldMk cId="303109798" sldId="284"/>
            <ac:picMk id="4" creationId="{6A514EA4-68A3-D194-BEDA-6804384AABB0}"/>
          </ac:picMkLst>
        </pc:picChg>
      </pc:sldChg>
      <pc:sldChg chg="addSp delSp modSp add mod">
        <pc:chgData name="Maryanne Stone-Jimenez" userId="1a1db216a669547c" providerId="LiveId" clId="{92558E0F-5F8C-4F56-9621-024F8CB251A8}" dt="2025-10-08T16:51:39.763" v="516" actId="113"/>
        <pc:sldMkLst>
          <pc:docMk/>
          <pc:sldMk cId="3265003357" sldId="285"/>
        </pc:sldMkLst>
        <pc:spChg chg="mod">
          <ac:chgData name="Maryanne Stone-Jimenez" userId="1a1db216a669547c" providerId="LiveId" clId="{92558E0F-5F8C-4F56-9621-024F8CB251A8}" dt="2025-10-08T16:51:39.763" v="516" actId="113"/>
          <ac:spMkLst>
            <pc:docMk/>
            <pc:sldMk cId="3265003357" sldId="285"/>
            <ac:spMk id="6" creationId="{435D2C4A-72B2-35E0-195A-7CC9068596A0}"/>
          </ac:spMkLst>
        </pc:spChg>
        <pc:picChg chg="del">
          <ac:chgData name="Maryanne Stone-Jimenez" userId="1a1db216a669547c" providerId="LiveId" clId="{92558E0F-5F8C-4F56-9621-024F8CB251A8}" dt="2025-10-08T16:15:27.124" v="246" actId="478"/>
          <ac:picMkLst>
            <pc:docMk/>
            <pc:sldMk cId="3265003357" sldId="285"/>
            <ac:picMk id="2" creationId="{2F6EF952-9CF9-4DFA-13DD-43F3C3DAC830}"/>
          </ac:picMkLst>
        </pc:picChg>
        <pc:picChg chg="add mod">
          <ac:chgData name="Maryanne Stone-Jimenez" userId="1a1db216a669547c" providerId="LiveId" clId="{92558E0F-5F8C-4F56-9621-024F8CB251A8}" dt="2025-10-08T16:27:54.328" v="375" actId="14100"/>
          <ac:picMkLst>
            <pc:docMk/>
            <pc:sldMk cId="3265003357" sldId="285"/>
            <ac:picMk id="3" creationId="{3CFAEF5A-ECD5-1CAE-F568-9EF069D3DDBC}"/>
          </ac:picMkLst>
        </pc:picChg>
      </pc:sldChg>
      <pc:sldChg chg="addSp delSp modSp add mod">
        <pc:chgData name="Maryanne Stone-Jimenez" userId="1a1db216a669547c" providerId="LiveId" clId="{92558E0F-5F8C-4F56-9621-024F8CB251A8}" dt="2025-10-08T16:51:51.375" v="517" actId="113"/>
        <pc:sldMkLst>
          <pc:docMk/>
          <pc:sldMk cId="4088754757" sldId="286"/>
        </pc:sldMkLst>
        <pc:spChg chg="mod">
          <ac:chgData name="Maryanne Stone-Jimenez" userId="1a1db216a669547c" providerId="LiveId" clId="{92558E0F-5F8C-4F56-9621-024F8CB251A8}" dt="2025-10-08T16:51:51.375" v="517" actId="113"/>
          <ac:spMkLst>
            <pc:docMk/>
            <pc:sldMk cId="4088754757" sldId="286"/>
            <ac:spMk id="6" creationId="{026ED32E-8D80-6139-C169-FDCE0A272E6A}"/>
          </ac:spMkLst>
        </pc:spChg>
        <pc:picChg chg="add mod">
          <ac:chgData name="Maryanne Stone-Jimenez" userId="1a1db216a669547c" providerId="LiveId" clId="{92558E0F-5F8C-4F56-9621-024F8CB251A8}" dt="2025-10-08T16:27:44.116" v="374" actId="1076"/>
          <ac:picMkLst>
            <pc:docMk/>
            <pc:sldMk cId="4088754757" sldId="286"/>
            <ac:picMk id="2" creationId="{D460D20B-7F4A-12B2-C214-9BD173DD4298}"/>
          </ac:picMkLst>
        </pc:picChg>
        <pc:picChg chg="del">
          <ac:chgData name="Maryanne Stone-Jimenez" userId="1a1db216a669547c" providerId="LiveId" clId="{92558E0F-5F8C-4F56-9621-024F8CB251A8}" dt="2025-10-08T16:17:16.083" v="264" actId="478"/>
          <ac:picMkLst>
            <pc:docMk/>
            <pc:sldMk cId="4088754757" sldId="286"/>
            <ac:picMk id="3" creationId="{64D39762-42EE-EB3B-2ED9-954599EB6A2F}"/>
          </ac:picMkLst>
        </pc:picChg>
      </pc:sldChg>
      <pc:sldChg chg="addSp delSp modSp add mod">
        <pc:chgData name="Maryanne Stone-Jimenez" userId="1a1db216a669547c" providerId="LiveId" clId="{92558E0F-5F8C-4F56-9621-024F8CB251A8}" dt="2025-10-08T16:52:05.292" v="520" actId="1076"/>
        <pc:sldMkLst>
          <pc:docMk/>
          <pc:sldMk cId="4273531858" sldId="287"/>
        </pc:sldMkLst>
        <pc:spChg chg="mod">
          <ac:chgData name="Maryanne Stone-Jimenez" userId="1a1db216a669547c" providerId="LiveId" clId="{92558E0F-5F8C-4F56-9621-024F8CB251A8}" dt="2025-10-08T16:52:05.292" v="520" actId="1076"/>
          <ac:spMkLst>
            <pc:docMk/>
            <pc:sldMk cId="4273531858" sldId="287"/>
            <ac:spMk id="6" creationId="{2B36111A-E969-B688-569F-6EEB85885A13}"/>
          </ac:spMkLst>
        </pc:spChg>
        <pc:picChg chg="del">
          <ac:chgData name="Maryanne Stone-Jimenez" userId="1a1db216a669547c" providerId="LiveId" clId="{92558E0F-5F8C-4F56-9621-024F8CB251A8}" dt="2025-10-08T16:20:34.500" v="288" actId="478"/>
          <ac:picMkLst>
            <pc:docMk/>
            <pc:sldMk cId="4273531858" sldId="287"/>
            <ac:picMk id="2" creationId="{47C8ACCB-78E9-9AF0-9742-8D37046ED573}"/>
          </ac:picMkLst>
        </pc:picChg>
        <pc:picChg chg="add mod">
          <ac:chgData name="Maryanne Stone-Jimenez" userId="1a1db216a669547c" providerId="LiveId" clId="{92558E0F-5F8C-4F56-9621-024F8CB251A8}" dt="2025-10-08T16:27:29.087" v="371" actId="1076"/>
          <ac:picMkLst>
            <pc:docMk/>
            <pc:sldMk cId="4273531858" sldId="287"/>
            <ac:picMk id="3" creationId="{B385E380-2E61-C272-CE76-0C794EB9ED59}"/>
          </ac:picMkLst>
        </pc:picChg>
      </pc:sldChg>
      <pc:sldChg chg="addSp delSp modSp add mod">
        <pc:chgData name="Maryanne Stone-Jimenez" userId="1a1db216a669547c" providerId="LiveId" clId="{92558E0F-5F8C-4F56-9621-024F8CB251A8}" dt="2025-10-08T16:52:26.297" v="523" actId="1076"/>
        <pc:sldMkLst>
          <pc:docMk/>
          <pc:sldMk cId="2226591588" sldId="288"/>
        </pc:sldMkLst>
        <pc:spChg chg="mod">
          <ac:chgData name="Maryanne Stone-Jimenez" userId="1a1db216a669547c" providerId="LiveId" clId="{92558E0F-5F8C-4F56-9621-024F8CB251A8}" dt="2025-10-08T16:52:26.297" v="523" actId="1076"/>
          <ac:spMkLst>
            <pc:docMk/>
            <pc:sldMk cId="2226591588" sldId="288"/>
            <ac:spMk id="6" creationId="{9CB46FF4-FC2B-464D-CF05-69908062E2CA}"/>
          </ac:spMkLst>
        </pc:spChg>
        <pc:picChg chg="add mod">
          <ac:chgData name="Maryanne Stone-Jimenez" userId="1a1db216a669547c" providerId="LiveId" clId="{92558E0F-5F8C-4F56-9621-024F8CB251A8}" dt="2025-10-08T16:27:35.506" v="372" actId="1076"/>
          <ac:picMkLst>
            <pc:docMk/>
            <pc:sldMk cId="2226591588" sldId="288"/>
            <ac:picMk id="2" creationId="{D7B38768-E5FA-A9F0-B60A-3BCB70640896}"/>
          </ac:picMkLst>
        </pc:picChg>
        <pc:picChg chg="del">
          <ac:chgData name="Maryanne Stone-Jimenez" userId="1a1db216a669547c" providerId="LiveId" clId="{92558E0F-5F8C-4F56-9621-024F8CB251A8}" dt="2025-10-08T16:23:28.084" v="337" actId="478"/>
          <ac:picMkLst>
            <pc:docMk/>
            <pc:sldMk cId="2226591588" sldId="288"/>
            <ac:picMk id="3" creationId="{C75D7EA3-5209-CDEC-AFD5-89FECE2B3AED}"/>
          </ac:picMkLst>
        </pc:picChg>
      </pc:sldChg>
      <pc:sldChg chg="addSp delSp modSp add mod">
        <pc:chgData name="Maryanne Stone-Jimenez" userId="1a1db216a669547c" providerId="LiveId" clId="{92558E0F-5F8C-4F56-9621-024F8CB251A8}" dt="2025-10-08T16:52:41.299" v="526" actId="1076"/>
        <pc:sldMkLst>
          <pc:docMk/>
          <pc:sldMk cId="3386923307" sldId="289"/>
        </pc:sldMkLst>
        <pc:spChg chg="mod">
          <ac:chgData name="Maryanne Stone-Jimenez" userId="1a1db216a669547c" providerId="LiveId" clId="{92558E0F-5F8C-4F56-9621-024F8CB251A8}" dt="2025-10-08T16:52:41.299" v="526" actId="1076"/>
          <ac:spMkLst>
            <pc:docMk/>
            <pc:sldMk cId="3386923307" sldId="289"/>
            <ac:spMk id="6" creationId="{39A92D4C-AF7E-6663-8CDF-4492824F72CF}"/>
          </ac:spMkLst>
        </pc:spChg>
        <pc:picChg chg="del">
          <ac:chgData name="Maryanne Stone-Jimenez" userId="1a1db216a669547c" providerId="LiveId" clId="{92558E0F-5F8C-4F56-9621-024F8CB251A8}" dt="2025-10-08T16:25:43.204" v="355" actId="478"/>
          <ac:picMkLst>
            <pc:docMk/>
            <pc:sldMk cId="3386923307" sldId="289"/>
            <ac:picMk id="2" creationId="{CB6C1EDC-8E60-140F-87B5-7F35A9DBDE98}"/>
          </ac:picMkLst>
        </pc:picChg>
        <pc:picChg chg="add mod">
          <ac:chgData name="Maryanne Stone-Jimenez" userId="1a1db216a669547c" providerId="LiveId" clId="{92558E0F-5F8C-4F56-9621-024F8CB251A8}" dt="2025-10-08T16:27:10.159" v="368" actId="14100"/>
          <ac:picMkLst>
            <pc:docMk/>
            <pc:sldMk cId="3386923307" sldId="289"/>
            <ac:picMk id="3" creationId="{5F2A4A16-D8BB-6F10-A1ED-46F31C6EB1E2}"/>
          </ac:picMkLst>
        </pc:picChg>
      </pc:sldChg>
      <pc:sldChg chg="addSp delSp modSp add mod">
        <pc:chgData name="Maryanne Stone-Jimenez" userId="1a1db216a669547c" providerId="LiveId" clId="{92558E0F-5F8C-4F56-9621-024F8CB251A8}" dt="2025-10-08T16:52:56.020" v="529" actId="6549"/>
        <pc:sldMkLst>
          <pc:docMk/>
          <pc:sldMk cId="3224477127" sldId="290"/>
        </pc:sldMkLst>
        <pc:spChg chg="mod">
          <ac:chgData name="Maryanne Stone-Jimenez" userId="1a1db216a669547c" providerId="LiveId" clId="{92558E0F-5F8C-4F56-9621-024F8CB251A8}" dt="2025-10-08T16:52:56.020" v="529" actId="6549"/>
          <ac:spMkLst>
            <pc:docMk/>
            <pc:sldMk cId="3224477127" sldId="290"/>
            <ac:spMk id="6" creationId="{F0FA0242-DE96-B24A-6403-186E87175E17}"/>
          </ac:spMkLst>
        </pc:spChg>
        <pc:picChg chg="add mod">
          <ac:chgData name="Maryanne Stone-Jimenez" userId="1a1db216a669547c" providerId="LiveId" clId="{92558E0F-5F8C-4F56-9621-024F8CB251A8}" dt="2025-10-08T16:29:48.198" v="391" actId="14100"/>
          <ac:picMkLst>
            <pc:docMk/>
            <pc:sldMk cId="3224477127" sldId="290"/>
            <ac:picMk id="2" creationId="{742B3D31-FBC8-7470-20F3-644CCC0AD946}"/>
          </ac:picMkLst>
        </pc:picChg>
        <pc:picChg chg="del">
          <ac:chgData name="Maryanne Stone-Jimenez" userId="1a1db216a669547c" providerId="LiveId" clId="{92558E0F-5F8C-4F56-9621-024F8CB251A8}" dt="2025-10-08T16:28:09.604" v="377" actId="478"/>
          <ac:picMkLst>
            <pc:docMk/>
            <pc:sldMk cId="3224477127" sldId="290"/>
            <ac:picMk id="3" creationId="{BE4E6DFD-AD8F-1ACC-1266-016D29531E26}"/>
          </ac:picMkLst>
        </pc:picChg>
      </pc:sldChg>
      <pc:sldChg chg="addSp delSp modSp add mod">
        <pc:chgData name="Maryanne Stone-Jimenez" userId="1a1db216a669547c" providerId="LiveId" clId="{92558E0F-5F8C-4F56-9621-024F8CB251A8}" dt="2025-10-08T16:53:20.649" v="534" actId="1076"/>
        <pc:sldMkLst>
          <pc:docMk/>
          <pc:sldMk cId="349757078" sldId="291"/>
        </pc:sldMkLst>
        <pc:spChg chg="mod">
          <ac:chgData name="Maryanne Stone-Jimenez" userId="1a1db216a669547c" providerId="LiveId" clId="{92558E0F-5F8C-4F56-9621-024F8CB251A8}" dt="2025-10-08T16:53:20.649" v="534" actId="1076"/>
          <ac:spMkLst>
            <pc:docMk/>
            <pc:sldMk cId="349757078" sldId="291"/>
            <ac:spMk id="6" creationId="{75B2520F-EFCF-AFFF-32A9-CCD5FBC1F7EC}"/>
          </ac:spMkLst>
        </pc:spChg>
        <pc:picChg chg="del mod">
          <ac:chgData name="Maryanne Stone-Jimenez" userId="1a1db216a669547c" providerId="LiveId" clId="{92558E0F-5F8C-4F56-9621-024F8CB251A8}" dt="2025-10-08T16:30:04.419" v="394" actId="478"/>
          <ac:picMkLst>
            <pc:docMk/>
            <pc:sldMk cId="349757078" sldId="291"/>
            <ac:picMk id="2" creationId="{BF2F84DF-997F-A3C5-A96E-D082C0A938B4}"/>
          </ac:picMkLst>
        </pc:picChg>
        <pc:picChg chg="add mod">
          <ac:chgData name="Maryanne Stone-Jimenez" userId="1a1db216a669547c" providerId="LiveId" clId="{92558E0F-5F8C-4F56-9621-024F8CB251A8}" dt="2025-10-08T16:30:32.972" v="399" actId="1076"/>
          <ac:picMkLst>
            <pc:docMk/>
            <pc:sldMk cId="349757078" sldId="291"/>
            <ac:picMk id="3" creationId="{87427A7E-BA2B-BAC1-7B62-7A92DE6008E4}"/>
          </ac:picMkLst>
        </pc:picChg>
      </pc:sldChg>
      <pc:sldChg chg="addSp delSp modSp add mod">
        <pc:chgData name="Maryanne Stone-Jimenez" userId="1a1db216a669547c" providerId="LiveId" clId="{92558E0F-5F8C-4F56-9621-024F8CB251A8}" dt="2025-10-08T16:53:36.044" v="536" actId="1076"/>
        <pc:sldMkLst>
          <pc:docMk/>
          <pc:sldMk cId="706690678" sldId="292"/>
        </pc:sldMkLst>
        <pc:spChg chg="mod">
          <ac:chgData name="Maryanne Stone-Jimenez" userId="1a1db216a669547c" providerId="LiveId" clId="{92558E0F-5F8C-4F56-9621-024F8CB251A8}" dt="2025-10-08T16:53:36.044" v="536" actId="1076"/>
          <ac:spMkLst>
            <pc:docMk/>
            <pc:sldMk cId="706690678" sldId="292"/>
            <ac:spMk id="6" creationId="{657A373B-F5A5-3C02-7024-4CA8948D227A}"/>
          </ac:spMkLst>
        </pc:spChg>
        <pc:picChg chg="add mod">
          <ac:chgData name="Maryanne Stone-Jimenez" userId="1a1db216a669547c" providerId="LiveId" clId="{92558E0F-5F8C-4F56-9621-024F8CB251A8}" dt="2025-10-08T16:33:26.755" v="421" actId="1076"/>
          <ac:picMkLst>
            <pc:docMk/>
            <pc:sldMk cId="706690678" sldId="292"/>
            <ac:picMk id="2" creationId="{E01B9CAA-F872-D4EF-6AA6-B39427213735}"/>
          </ac:picMkLst>
        </pc:picChg>
        <pc:picChg chg="del">
          <ac:chgData name="Maryanne Stone-Jimenez" userId="1a1db216a669547c" providerId="LiveId" clId="{92558E0F-5F8C-4F56-9621-024F8CB251A8}" dt="2025-10-08T16:31:47.394" v="408" actId="478"/>
          <ac:picMkLst>
            <pc:docMk/>
            <pc:sldMk cId="706690678" sldId="292"/>
            <ac:picMk id="3" creationId="{B8EC456B-89AD-5055-069B-BB939BA641AA}"/>
          </ac:picMkLst>
        </pc:picChg>
      </pc:sldChg>
      <pc:sldChg chg="addSp delSp modSp add mod">
        <pc:chgData name="Maryanne Stone-Jimenez" userId="1a1db216a669547c" providerId="LiveId" clId="{92558E0F-5F8C-4F56-9621-024F8CB251A8}" dt="2025-10-08T16:53:49.949" v="539" actId="6549"/>
        <pc:sldMkLst>
          <pc:docMk/>
          <pc:sldMk cId="2597822662" sldId="293"/>
        </pc:sldMkLst>
        <pc:spChg chg="mod">
          <ac:chgData name="Maryanne Stone-Jimenez" userId="1a1db216a669547c" providerId="LiveId" clId="{92558E0F-5F8C-4F56-9621-024F8CB251A8}" dt="2025-10-08T16:53:49.949" v="539" actId="6549"/>
          <ac:spMkLst>
            <pc:docMk/>
            <pc:sldMk cId="2597822662" sldId="293"/>
            <ac:spMk id="6" creationId="{843B47C0-3FCB-4B70-1546-0A7C9D560095}"/>
          </ac:spMkLst>
        </pc:spChg>
        <pc:picChg chg="del mod">
          <ac:chgData name="Maryanne Stone-Jimenez" userId="1a1db216a669547c" providerId="LiveId" clId="{92558E0F-5F8C-4F56-9621-024F8CB251A8}" dt="2025-10-08T16:33:50.259" v="424" actId="478"/>
          <ac:picMkLst>
            <pc:docMk/>
            <pc:sldMk cId="2597822662" sldId="293"/>
            <ac:picMk id="2" creationId="{5C245DAB-CAD8-86F3-6D8B-FE249793E937}"/>
          </ac:picMkLst>
        </pc:picChg>
        <pc:picChg chg="add mod">
          <ac:chgData name="Maryanne Stone-Jimenez" userId="1a1db216a669547c" providerId="LiveId" clId="{92558E0F-5F8C-4F56-9621-024F8CB251A8}" dt="2025-10-08T16:35:42.833" v="439" actId="1076"/>
          <ac:picMkLst>
            <pc:docMk/>
            <pc:sldMk cId="2597822662" sldId="293"/>
            <ac:picMk id="3" creationId="{A4FD1B2D-47D2-4457-B193-62C01F796D9A}"/>
          </ac:picMkLst>
        </pc:picChg>
      </pc:sldChg>
      <pc:sldChg chg="addSp delSp modSp add mod">
        <pc:chgData name="Maryanne Stone-Jimenez" userId="1a1db216a669547c" providerId="LiveId" clId="{92558E0F-5F8C-4F56-9621-024F8CB251A8}" dt="2025-10-08T16:54:09.175" v="543" actId="1076"/>
        <pc:sldMkLst>
          <pc:docMk/>
          <pc:sldMk cId="2309261660" sldId="294"/>
        </pc:sldMkLst>
        <pc:spChg chg="mod">
          <ac:chgData name="Maryanne Stone-Jimenez" userId="1a1db216a669547c" providerId="LiveId" clId="{92558E0F-5F8C-4F56-9621-024F8CB251A8}" dt="2025-10-08T16:54:09.175" v="543" actId="1076"/>
          <ac:spMkLst>
            <pc:docMk/>
            <pc:sldMk cId="2309261660" sldId="294"/>
            <ac:spMk id="6" creationId="{ED729E5C-4CCA-79D8-2F65-BD709406EFC1}"/>
          </ac:spMkLst>
        </pc:spChg>
        <pc:picChg chg="add mod">
          <ac:chgData name="Maryanne Stone-Jimenez" userId="1a1db216a669547c" providerId="LiveId" clId="{92558E0F-5F8C-4F56-9621-024F8CB251A8}" dt="2025-10-08T16:39:17.231" v="454" actId="1076"/>
          <ac:picMkLst>
            <pc:docMk/>
            <pc:sldMk cId="2309261660" sldId="294"/>
            <ac:picMk id="2" creationId="{803DDD11-7932-A658-73F4-010031C3CC7B}"/>
          </ac:picMkLst>
        </pc:picChg>
        <pc:picChg chg="del">
          <ac:chgData name="Maryanne Stone-Jimenez" userId="1a1db216a669547c" providerId="LiveId" clId="{92558E0F-5F8C-4F56-9621-024F8CB251A8}" dt="2025-10-08T16:35:53.371" v="441" actId="478"/>
          <ac:picMkLst>
            <pc:docMk/>
            <pc:sldMk cId="2309261660" sldId="294"/>
            <ac:picMk id="3" creationId="{D0CF7A81-D957-8423-9B93-42AF28811684}"/>
          </ac:picMkLst>
        </pc:picChg>
      </pc:sldChg>
      <pc:sldChg chg="addSp delSp modSp add mod">
        <pc:chgData name="Maryanne Stone-Jimenez" userId="1a1db216a669547c" providerId="LiveId" clId="{92558E0F-5F8C-4F56-9621-024F8CB251A8}" dt="2025-10-08T16:54:30.038" v="547" actId="1076"/>
        <pc:sldMkLst>
          <pc:docMk/>
          <pc:sldMk cId="4199884878" sldId="295"/>
        </pc:sldMkLst>
        <pc:spChg chg="mod">
          <ac:chgData name="Maryanne Stone-Jimenez" userId="1a1db216a669547c" providerId="LiveId" clId="{92558E0F-5F8C-4F56-9621-024F8CB251A8}" dt="2025-10-08T16:54:30.038" v="547" actId="1076"/>
          <ac:spMkLst>
            <pc:docMk/>
            <pc:sldMk cId="4199884878" sldId="295"/>
            <ac:spMk id="6" creationId="{69323937-FC60-5FBE-855E-EE315C06E22E}"/>
          </ac:spMkLst>
        </pc:spChg>
        <pc:picChg chg="del">
          <ac:chgData name="Maryanne Stone-Jimenez" userId="1a1db216a669547c" providerId="LiveId" clId="{92558E0F-5F8C-4F56-9621-024F8CB251A8}" dt="2025-10-08T16:39:43.883" v="456" actId="478"/>
          <ac:picMkLst>
            <pc:docMk/>
            <pc:sldMk cId="4199884878" sldId="295"/>
            <ac:picMk id="2" creationId="{D3E180C0-C7D5-1EBF-73C1-517B74727597}"/>
          </ac:picMkLst>
        </pc:picChg>
        <pc:picChg chg="add mod">
          <ac:chgData name="Maryanne Stone-Jimenez" userId="1a1db216a669547c" providerId="LiveId" clId="{92558E0F-5F8C-4F56-9621-024F8CB251A8}" dt="2025-10-08T16:41:21.187" v="486" actId="1076"/>
          <ac:picMkLst>
            <pc:docMk/>
            <pc:sldMk cId="4199884878" sldId="295"/>
            <ac:picMk id="3" creationId="{11DB0F81-3EDB-F1B1-C212-26ABD3419D0D}"/>
          </ac:picMkLst>
        </pc:picChg>
      </pc:sldChg>
      <pc:sldChg chg="addSp delSp modSp add mod">
        <pc:chgData name="Maryanne Stone-Jimenez" userId="1a1db216a669547c" providerId="LiveId" clId="{92558E0F-5F8C-4F56-9621-024F8CB251A8}" dt="2025-10-08T16:54:43.982" v="549" actId="1076"/>
        <pc:sldMkLst>
          <pc:docMk/>
          <pc:sldMk cId="3258547000" sldId="296"/>
        </pc:sldMkLst>
        <pc:spChg chg="add">
          <ac:chgData name="Maryanne Stone-Jimenez" userId="1a1db216a669547c" providerId="LiveId" clId="{92558E0F-5F8C-4F56-9621-024F8CB251A8}" dt="2025-10-08T16:42:55.488" v="495"/>
          <ac:spMkLst>
            <pc:docMk/>
            <pc:sldMk cId="3258547000" sldId="296"/>
            <ac:spMk id="4" creationId="{C955C105-97F1-66F6-A1E1-D52706EB2829}"/>
          </ac:spMkLst>
        </pc:spChg>
        <pc:spChg chg="add">
          <ac:chgData name="Maryanne Stone-Jimenez" userId="1a1db216a669547c" providerId="LiveId" clId="{92558E0F-5F8C-4F56-9621-024F8CB251A8}" dt="2025-10-08T16:42:55.488" v="495"/>
          <ac:spMkLst>
            <pc:docMk/>
            <pc:sldMk cId="3258547000" sldId="296"/>
            <ac:spMk id="5" creationId="{4AFFB033-6BD4-1244-873C-A5EC9F0B5845}"/>
          </ac:spMkLst>
        </pc:spChg>
        <pc:spChg chg="mod">
          <ac:chgData name="Maryanne Stone-Jimenez" userId="1a1db216a669547c" providerId="LiveId" clId="{92558E0F-5F8C-4F56-9621-024F8CB251A8}" dt="2025-10-08T16:54:43.982" v="549" actId="1076"/>
          <ac:spMkLst>
            <pc:docMk/>
            <pc:sldMk cId="3258547000" sldId="296"/>
            <ac:spMk id="6" creationId="{50E5AA57-60A1-359B-BC02-9CCD07D82367}"/>
          </ac:spMkLst>
        </pc:spChg>
        <pc:picChg chg="add mod">
          <ac:chgData name="Maryanne Stone-Jimenez" userId="1a1db216a669547c" providerId="LiveId" clId="{92558E0F-5F8C-4F56-9621-024F8CB251A8}" dt="2025-10-08T16:42:21.854" v="493" actId="1076"/>
          <ac:picMkLst>
            <pc:docMk/>
            <pc:sldMk cId="3258547000" sldId="296"/>
            <ac:picMk id="2" creationId="{1C2D3D8E-FD45-9882-FCDE-FB0BD09B8550}"/>
          </ac:picMkLst>
        </pc:picChg>
        <pc:picChg chg="del">
          <ac:chgData name="Maryanne Stone-Jimenez" userId="1a1db216a669547c" providerId="LiveId" clId="{92558E0F-5F8C-4F56-9621-024F8CB251A8}" dt="2025-10-08T16:41:57.739" v="488" actId="478"/>
          <ac:picMkLst>
            <pc:docMk/>
            <pc:sldMk cId="3258547000" sldId="296"/>
            <ac:picMk id="3" creationId="{DC5B7635-7786-B2B9-EFD2-ACB18229CE72}"/>
          </ac:picMkLst>
        </pc:picChg>
        <pc:picChg chg="add">
          <ac:chgData name="Maryanne Stone-Jimenez" userId="1a1db216a669547c" providerId="LiveId" clId="{92558E0F-5F8C-4F56-9621-024F8CB251A8}" dt="2025-10-08T16:42:55.488" v="495"/>
          <ac:picMkLst>
            <pc:docMk/>
            <pc:sldMk cId="3258547000" sldId="296"/>
            <ac:picMk id="3073" creationId="{C58235E1-9B99-D1E4-7891-87584CBA2C62}"/>
          </ac:picMkLst>
        </pc:picChg>
      </pc:sldChg>
    </pc:docChg>
  </pc:docChgLst>
  <pc:docChgLst>
    <pc:chgData name="Maryanne Stone-Jimenez" userId="1a1db216a669547c" providerId="LiveId" clId="{0167D810-77AF-4506-9974-0997FD88C651}"/>
    <pc:docChg chg="undo custSel addSld delSld modSld sldOrd modShowInfo">
      <pc:chgData name="Maryanne Stone-Jimenez" userId="1a1db216a669547c" providerId="LiveId" clId="{0167D810-77AF-4506-9974-0997FD88C651}" dt="2024-06-16T14:50:46.606" v="1527" actId="1076"/>
      <pc:docMkLst>
        <pc:docMk/>
      </pc:docMkLst>
      <pc:sldChg chg="modSp mod modTransition setBg">
        <pc:chgData name="Maryanne Stone-Jimenez" userId="1a1db216a669547c" providerId="LiveId" clId="{0167D810-77AF-4506-9974-0997FD88C651}" dt="2024-06-16T14:30:48.406" v="1465" actId="207"/>
        <pc:sldMkLst>
          <pc:docMk/>
          <pc:sldMk cId="3488115044" sldId="256"/>
        </pc:sldMkLst>
      </pc:sldChg>
      <pc:sldChg chg="modSp mod ord modTransition">
        <pc:chgData name="Maryanne Stone-Jimenez" userId="1a1db216a669547c" providerId="LiveId" clId="{0167D810-77AF-4506-9974-0997FD88C651}" dt="2024-06-16T14:31:05.146" v="1468" actId="1076"/>
        <pc:sldMkLst>
          <pc:docMk/>
          <pc:sldMk cId="2271233943" sldId="257"/>
        </pc:sldMkLst>
      </pc:sldChg>
      <pc:sldChg chg="addSp modSp mod ord modTransition">
        <pc:chgData name="Maryanne Stone-Jimenez" userId="1a1db216a669547c" providerId="LiveId" clId="{0167D810-77AF-4506-9974-0997FD88C651}" dt="2024-06-16T14:50:46.606" v="1527" actId="1076"/>
        <pc:sldMkLst>
          <pc:docMk/>
          <pc:sldMk cId="767465757" sldId="258"/>
        </pc:sldMkLst>
      </pc:sldChg>
      <pc:sldChg chg="addSp delSp modSp mod ord modTransition">
        <pc:chgData name="Maryanne Stone-Jimenez" userId="1a1db216a669547c" providerId="LiveId" clId="{0167D810-77AF-4506-9974-0997FD88C651}" dt="2024-06-16T14:31:11.747" v="1469" actId="207"/>
        <pc:sldMkLst>
          <pc:docMk/>
          <pc:sldMk cId="1073873259" sldId="259"/>
        </pc:sldMkLst>
      </pc:sldChg>
      <pc:sldChg chg="addSp delSp modSp mod ord modTransition">
        <pc:chgData name="Maryanne Stone-Jimenez" userId="1a1db216a669547c" providerId="LiveId" clId="{0167D810-77AF-4506-9974-0997FD88C651}" dt="2024-06-16T14:32:06.583" v="1476" actId="207"/>
        <pc:sldMkLst>
          <pc:docMk/>
          <pc:sldMk cId="854691864" sldId="260"/>
        </pc:sldMkLst>
      </pc:sldChg>
      <pc:sldChg chg="addSp delSp modSp mod modTransition">
        <pc:chgData name="Maryanne Stone-Jimenez" userId="1a1db216a669547c" providerId="LiveId" clId="{0167D810-77AF-4506-9974-0997FD88C651}" dt="2024-06-16T14:31:35.353" v="1472" actId="1076"/>
        <pc:sldMkLst>
          <pc:docMk/>
          <pc:sldMk cId="619516943" sldId="261"/>
        </pc:sldMkLst>
      </pc:sldChg>
      <pc:sldChg chg="addSp delSp modSp mod modTransition">
        <pc:chgData name="Maryanne Stone-Jimenez" userId="1a1db216a669547c" providerId="LiveId" clId="{0167D810-77AF-4506-9974-0997FD88C651}" dt="2024-06-16T14:32:17.132" v="1478" actId="1076"/>
        <pc:sldMkLst>
          <pc:docMk/>
          <pc:sldMk cId="1116111291" sldId="262"/>
        </pc:sldMkLst>
      </pc:sldChg>
      <pc:sldChg chg="addSp delSp modSp mod modTransition">
        <pc:chgData name="Maryanne Stone-Jimenez" userId="1a1db216a669547c" providerId="LiveId" clId="{0167D810-77AF-4506-9974-0997FD88C651}" dt="2024-06-16T14:32:25.209" v="1479" actId="207"/>
        <pc:sldMkLst>
          <pc:docMk/>
          <pc:sldMk cId="123209978" sldId="263"/>
        </pc:sldMkLst>
      </pc:sldChg>
      <pc:sldChg chg="addSp delSp modSp mod ord modTransition">
        <pc:chgData name="Maryanne Stone-Jimenez" userId="1a1db216a669547c" providerId="LiveId" clId="{0167D810-77AF-4506-9974-0997FD88C651}" dt="2024-06-16T14:33:15.765" v="1485" actId="207"/>
        <pc:sldMkLst>
          <pc:docMk/>
          <pc:sldMk cId="498224939" sldId="264"/>
        </pc:sldMkLst>
      </pc:sldChg>
      <pc:sldChg chg="addSp delSp modSp add mod modTransition">
        <pc:chgData name="Maryanne Stone-Jimenez" userId="1a1db216a669547c" providerId="LiveId" clId="{0167D810-77AF-4506-9974-0997FD88C651}" dt="2024-06-16T14:32:45.027" v="1481" actId="207"/>
        <pc:sldMkLst>
          <pc:docMk/>
          <pc:sldMk cId="2768653452" sldId="265"/>
        </pc:sldMkLst>
      </pc:sldChg>
      <pc:sldChg chg="addSp delSp modSp add mod modTransition">
        <pc:chgData name="Maryanne Stone-Jimenez" userId="1a1db216a669547c" providerId="LiveId" clId="{0167D810-77AF-4506-9974-0997FD88C651}" dt="2024-06-16T14:32:52.182" v="1482" actId="207"/>
        <pc:sldMkLst>
          <pc:docMk/>
          <pc:sldMk cId="3054949901" sldId="266"/>
        </pc:sldMkLst>
      </pc:sldChg>
      <pc:sldChg chg="addSp delSp modSp add mod ord modTransition">
        <pc:chgData name="Maryanne Stone-Jimenez" userId="1a1db216a669547c" providerId="LiveId" clId="{0167D810-77AF-4506-9974-0997FD88C651}" dt="2024-06-16T14:31:43.142" v="1473" actId="207"/>
        <pc:sldMkLst>
          <pc:docMk/>
          <pc:sldMk cId="1662256588" sldId="267"/>
        </pc:sldMkLst>
      </pc:sldChg>
      <pc:sldChg chg="addSp delSp modSp add mod modTransition">
        <pc:chgData name="Maryanne Stone-Jimenez" userId="1a1db216a669547c" providerId="LiveId" clId="{0167D810-77AF-4506-9974-0997FD88C651}" dt="2024-06-16T14:33:35.712" v="1487" actId="207"/>
        <pc:sldMkLst>
          <pc:docMk/>
          <pc:sldMk cId="454810528" sldId="268"/>
        </pc:sldMkLst>
      </pc:sldChg>
      <pc:sldChg chg="add del replId">
        <pc:chgData name="Maryanne Stone-Jimenez" userId="1a1db216a669547c" providerId="LiveId" clId="{0167D810-77AF-4506-9974-0997FD88C651}" dt="2024-06-14T11:19:38.797" v="547" actId="47"/>
        <pc:sldMkLst>
          <pc:docMk/>
          <pc:sldMk cId="2308447591" sldId="269"/>
        </pc:sldMkLst>
      </pc:sldChg>
      <pc:sldChg chg="addSp delSp modSp add mod replId modTransition">
        <pc:chgData name="Maryanne Stone-Jimenez" userId="1a1db216a669547c" providerId="LiveId" clId="{0167D810-77AF-4506-9974-0997FD88C651}" dt="2024-06-16T14:33:48.485" v="1488" actId="207"/>
        <pc:sldMkLst>
          <pc:docMk/>
          <pc:sldMk cId="3497247050" sldId="270"/>
        </pc:sldMkLst>
      </pc:sldChg>
      <pc:sldChg chg="addSp delSp modSp add mod ord replId modTransition">
        <pc:chgData name="Maryanne Stone-Jimenez" userId="1a1db216a669547c" providerId="LiveId" clId="{0167D810-77AF-4506-9974-0997FD88C651}" dt="2024-06-16T14:33:05.628" v="1484" actId="14100"/>
        <pc:sldMkLst>
          <pc:docMk/>
          <pc:sldMk cId="1486615595" sldId="271"/>
        </pc:sldMkLst>
      </pc:sldChg>
      <pc:sldChg chg="addSp delSp modSp add mod ord replId modTransition">
        <pc:chgData name="Maryanne Stone-Jimenez" userId="1a1db216a669547c" providerId="LiveId" clId="{0167D810-77AF-4506-9974-0997FD88C651}" dt="2024-06-16T14:32:36.757" v="1480" actId="207"/>
        <pc:sldMkLst>
          <pc:docMk/>
          <pc:sldMk cId="2783224053" sldId="272"/>
        </pc:sldMkLst>
      </pc:sldChg>
      <pc:sldChg chg="addSp delSp modSp add mod ord modTransition">
        <pc:chgData name="Maryanne Stone-Jimenez" userId="1a1db216a669547c" providerId="LiveId" clId="{0167D810-77AF-4506-9974-0997FD88C651}" dt="2024-06-16T14:31:51.683" v="1474" actId="207"/>
        <pc:sldMkLst>
          <pc:docMk/>
          <pc:sldMk cId="3578505214" sldId="273"/>
        </pc:sldMkLst>
      </pc:sldChg>
      <pc:sldChg chg="addSp delSp modSp add mod ord replId modTransition">
        <pc:chgData name="Maryanne Stone-Jimenez" userId="1a1db216a669547c" providerId="LiveId" clId="{0167D810-77AF-4506-9974-0997FD88C651}" dt="2024-06-16T14:34:25.375" v="1493" actId="207"/>
        <pc:sldMkLst>
          <pc:docMk/>
          <pc:sldMk cId="82991329" sldId="274"/>
        </pc:sldMkLst>
      </pc:sldChg>
      <pc:sldChg chg="addSp delSp modSp add mod ord replId modTransition">
        <pc:chgData name="Maryanne Stone-Jimenez" userId="1a1db216a669547c" providerId="LiveId" clId="{0167D810-77AF-4506-9974-0997FD88C651}" dt="2024-06-16T14:33:55.977" v="1489" actId="207"/>
        <pc:sldMkLst>
          <pc:docMk/>
          <pc:sldMk cId="3863454652" sldId="275"/>
        </pc:sldMkLst>
      </pc:sldChg>
      <pc:sldChg chg="addSp delSp modSp add mod ord replId modTransition">
        <pc:chgData name="Maryanne Stone-Jimenez" userId="1a1db216a669547c" providerId="LiveId" clId="{0167D810-77AF-4506-9974-0997FD88C651}" dt="2024-06-16T14:33:21.921" v="1486" actId="207"/>
        <pc:sldMkLst>
          <pc:docMk/>
          <pc:sldMk cId="25578028" sldId="276"/>
        </pc:sldMkLst>
      </pc:sldChg>
      <pc:sldChg chg="addSp delSp modSp add mod ord modTransition">
        <pc:chgData name="Maryanne Stone-Jimenez" userId="1a1db216a669547c" providerId="LiveId" clId="{0167D810-77AF-4506-9974-0997FD88C651}" dt="2024-06-16T14:31:23.341" v="1470" actId="207"/>
        <pc:sldMkLst>
          <pc:docMk/>
          <pc:sldMk cId="2829955451" sldId="277"/>
        </pc:sldMkLst>
      </pc:sldChg>
      <pc:sldChg chg="addSp delSp modSp add mod ord modTransition">
        <pc:chgData name="Maryanne Stone-Jimenez" userId="1a1db216a669547c" providerId="LiveId" clId="{0167D810-77AF-4506-9974-0997FD88C651}" dt="2024-06-16T14:34:33.541" v="1494" actId="207"/>
        <pc:sldMkLst>
          <pc:docMk/>
          <pc:sldMk cId="1700841430" sldId="278"/>
        </pc:sldMkLst>
      </pc:sldChg>
      <pc:sldChg chg="addSp delSp modSp add mod ord modTransition">
        <pc:chgData name="Maryanne Stone-Jimenez" userId="1a1db216a669547c" providerId="LiveId" clId="{0167D810-77AF-4506-9974-0997FD88C651}" dt="2024-06-16T14:31:59.037" v="1475" actId="207"/>
        <pc:sldMkLst>
          <pc:docMk/>
          <pc:sldMk cId="2886428993" sldId="279"/>
        </pc:sldMkLst>
      </pc:sldChg>
      <pc:sldChg chg="addSp delSp modSp add mod replId modTransition">
        <pc:chgData name="Maryanne Stone-Jimenez" userId="1a1db216a669547c" providerId="LiveId" clId="{0167D810-77AF-4506-9974-0997FD88C651}" dt="2024-06-16T14:34:03.693" v="1490" actId="207"/>
        <pc:sldMkLst>
          <pc:docMk/>
          <pc:sldMk cId="1608490539" sldId="280"/>
        </pc:sldMkLst>
      </pc:sldChg>
      <pc:sldChg chg="addSp delSp modSp add mod ord replId modTransition">
        <pc:chgData name="Maryanne Stone-Jimenez" userId="1a1db216a669547c" providerId="LiveId" clId="{0167D810-77AF-4506-9974-0997FD88C651}" dt="2024-06-16T14:34:17.629" v="1492" actId="207"/>
        <pc:sldMkLst>
          <pc:docMk/>
          <pc:sldMk cId="4103350952" sldId="281"/>
        </pc:sldMkLst>
      </pc:sldChg>
      <pc:sldChg chg="addSp delSp modSp add mod replId modTransition">
        <pc:chgData name="Maryanne Stone-Jimenez" userId="1a1db216a669547c" providerId="LiveId" clId="{0167D810-77AF-4506-9974-0997FD88C651}" dt="2024-06-15T14:59:59.924" v="1463"/>
        <pc:sldMkLst>
          <pc:docMk/>
          <pc:sldMk cId="283937152"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F364F-B87C-01B3-2B78-406EE10910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15D0A476-87E0-3CEE-511C-A71802DD6F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3BCAA47-6E11-EB0C-A9D9-BDA9DE137EF9}"/>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EBB76378-18FA-98BB-6F98-508BA12C493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AF53115-3D75-95A7-DA15-CF90A8E7EA16}"/>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407824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FBF36-DC67-103D-9618-EFE4C10B48A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12B465E-3396-6EB5-B76A-77D581C72E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5D1993C-5DEB-D40D-5390-9F92B36CEA88}"/>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3982E5B1-16A1-A567-373C-D0094DFB969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FC3AED1-D495-331D-4AEB-227BD3AFC31A}"/>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51749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74E692-04C1-8036-6671-DE1944A01F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5B90F525-9847-0E9E-6BC0-673B37F701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1B507BC-7050-C8E9-767F-AE766B1BC173}"/>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BFCB4418-7151-3FBA-B6DF-244D7960B57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8692E2-9F0E-CC2B-7574-2AB83BD6F4FB}"/>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1234848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A3113-8A15-4942-A7E2-3E6F18ADDEE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A842F96-9DAF-EE9D-51FF-8E65656A76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53F682-7A06-B51E-879C-AC3AEE918870}"/>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F679CE09-7598-11DC-5F9D-7FA305A1C2B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68C5B60-8D00-A539-EBA8-4001879A9765}"/>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1535003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9A122-CEE5-FB79-1588-DC60F87E08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4F3D82C-F525-FF73-FDE2-A9B80E68BF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5C21A6-FBFB-B8B2-8900-C60F06A4C82B}"/>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BC2E9A87-CF7F-3130-57B0-581A2B9B990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B530C52-C9F0-B873-0CE6-4857A8E7434B}"/>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1356763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48AFE-A7CB-50E9-ACF8-15C43D1DF23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20DC7C3-8983-2AF7-23B5-A5BC54A4DF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C131C18-2309-3B68-B100-4E05C64FDF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1D964C0-335D-0AD0-CC5B-6F95F2A69227}"/>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6" name="Footer Placeholder 5">
            <a:extLst>
              <a:ext uri="{FF2B5EF4-FFF2-40B4-BE49-F238E27FC236}">
                <a16:creationId xmlns:a16="http://schemas.microsoft.com/office/drawing/2014/main" id="{8BD9F657-91C7-3A06-2F38-666E352B490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71D31E6-C2B1-1428-2055-A05178B466E7}"/>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2580948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8E50C-5A76-D064-F3F0-CBC0791E5E6A}"/>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4DD88D8-84F1-42E9-4E98-112DABA6D3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387C09-B820-1060-2F02-4F41BCB543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2B446FF-1430-94E3-C5DB-AAF744A1E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7BF3E2-22AB-D8C8-E6D7-EAAAF21994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D8DB0F9-E477-3784-4768-276031B5C1EE}"/>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8" name="Footer Placeholder 7">
            <a:extLst>
              <a:ext uri="{FF2B5EF4-FFF2-40B4-BE49-F238E27FC236}">
                <a16:creationId xmlns:a16="http://schemas.microsoft.com/office/drawing/2014/main" id="{0A9B63FF-BDBC-AD44-0A77-E35F1CFBB733}"/>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F24983B0-0B29-03BC-2C34-045A4E4BD3E5}"/>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5085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0F2DD-FBD5-E061-9D7D-1A67F8FE052B}"/>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33272FF-2AC0-3CF7-9CEE-6635EABAE272}"/>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4" name="Footer Placeholder 3">
            <a:extLst>
              <a:ext uri="{FF2B5EF4-FFF2-40B4-BE49-F238E27FC236}">
                <a16:creationId xmlns:a16="http://schemas.microsoft.com/office/drawing/2014/main" id="{B83DE9B9-032F-EF4E-64DA-710F0AE6E15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B8178CA-A13E-67CB-6D33-18133E1EB54B}"/>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2519895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447EB-2DDE-B698-B6D4-031E6805FE10}"/>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3" name="Footer Placeholder 2">
            <a:extLst>
              <a:ext uri="{FF2B5EF4-FFF2-40B4-BE49-F238E27FC236}">
                <a16:creationId xmlns:a16="http://schemas.microsoft.com/office/drawing/2014/main" id="{0388E60A-70F5-E6DA-ABDB-B1D23F8485F5}"/>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C362FD2-43D6-354F-6120-96E8ABF1E86C}"/>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4142350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E45D0-68C2-A31C-1828-B39D69CDA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B05D1A5-EF1E-E041-6F2C-F2337C886B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29CB80F-DF99-E484-23C5-5AD837B781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41C18-EB81-D60D-E157-05BB3D5E476F}"/>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6" name="Footer Placeholder 5">
            <a:extLst>
              <a:ext uri="{FF2B5EF4-FFF2-40B4-BE49-F238E27FC236}">
                <a16:creationId xmlns:a16="http://schemas.microsoft.com/office/drawing/2014/main" id="{B1A02C87-3E25-EAA9-9697-8C904E8BA99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08FC693-BCF2-6163-1D27-901F7C772623}"/>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174724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4E74A-6EA3-CA8F-C3EF-2B30812E6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B6307F4-F630-AE42-EFC3-87857D44A7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24B80840-3A70-D64A-E357-358535E799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2B1EBE-4650-896C-7792-DD10FE560580}"/>
              </a:ext>
            </a:extLst>
          </p:cNvPr>
          <p:cNvSpPr>
            <a:spLocks noGrp="1"/>
          </p:cNvSpPr>
          <p:nvPr>
            <p:ph type="dt" sz="half" idx="10"/>
          </p:nvPr>
        </p:nvSpPr>
        <p:spPr/>
        <p:txBody>
          <a:bodyPr/>
          <a:lstStyle/>
          <a:p>
            <a:fld id="{E1456654-655B-4780-A053-A7291F69A5BE}" type="datetimeFigureOut">
              <a:rPr lang="en-CA" smtClean="0"/>
              <a:t>2025-10-08</a:t>
            </a:fld>
            <a:endParaRPr lang="en-CA"/>
          </a:p>
        </p:txBody>
      </p:sp>
      <p:sp>
        <p:nvSpPr>
          <p:cNvPr id="6" name="Footer Placeholder 5">
            <a:extLst>
              <a:ext uri="{FF2B5EF4-FFF2-40B4-BE49-F238E27FC236}">
                <a16:creationId xmlns:a16="http://schemas.microsoft.com/office/drawing/2014/main" id="{1FBABA88-6FBE-628A-35EF-6F85EC7EE2C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64BBED2-72E9-2CD5-6611-29B6740F2F24}"/>
              </a:ext>
            </a:extLst>
          </p:cNvPr>
          <p:cNvSpPr>
            <a:spLocks noGrp="1"/>
          </p:cNvSpPr>
          <p:nvPr>
            <p:ph type="sldNum" sz="quarter" idx="12"/>
          </p:nvPr>
        </p:nvSpPr>
        <p:spPr/>
        <p:txBody>
          <a:bodyPr/>
          <a:lstStyle/>
          <a:p>
            <a:fld id="{A76B9BD8-CC7A-4E7A-AFC4-F486C44DF321}" type="slidenum">
              <a:rPr lang="en-CA" smtClean="0"/>
              <a:t>‹#›</a:t>
            </a:fld>
            <a:endParaRPr lang="en-CA"/>
          </a:p>
        </p:txBody>
      </p:sp>
    </p:spTree>
    <p:extLst>
      <p:ext uri="{BB962C8B-B14F-4D97-AF65-F5344CB8AC3E}">
        <p14:creationId xmlns:p14="http://schemas.microsoft.com/office/powerpoint/2010/main" val="3186997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17F3AD-A75F-3AD6-1735-9F338D6588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43C18FD-D430-F46E-495B-EDAA84727C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3778E4F-65AB-AD34-5A1A-0FECBC0506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456654-655B-4780-A053-A7291F69A5BE}" type="datetimeFigureOut">
              <a:rPr lang="en-CA" smtClean="0"/>
              <a:t>2025-10-08</a:t>
            </a:fld>
            <a:endParaRPr lang="en-CA"/>
          </a:p>
        </p:txBody>
      </p:sp>
      <p:sp>
        <p:nvSpPr>
          <p:cNvPr id="5" name="Footer Placeholder 4">
            <a:extLst>
              <a:ext uri="{FF2B5EF4-FFF2-40B4-BE49-F238E27FC236}">
                <a16:creationId xmlns:a16="http://schemas.microsoft.com/office/drawing/2014/main" id="{B7C0F0EC-26C5-6FC9-BBBD-A001850CB3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20A936BC-94B3-2C71-7F91-55BE2A6EE8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6B9BD8-CC7A-4E7A-AFC4-F486C44DF321}" type="slidenum">
              <a:rPr lang="en-CA" smtClean="0"/>
              <a:t>‹#›</a:t>
            </a:fld>
            <a:endParaRPr lang="en-CA"/>
          </a:p>
        </p:txBody>
      </p:sp>
    </p:spTree>
    <p:extLst>
      <p:ext uri="{BB962C8B-B14F-4D97-AF65-F5344CB8AC3E}">
        <p14:creationId xmlns:p14="http://schemas.microsoft.com/office/powerpoint/2010/main" val="2320829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7F711-284D-4363-CE9A-06D8E62BC059}"/>
              </a:ext>
            </a:extLst>
          </p:cNvPr>
          <p:cNvSpPr>
            <a:spLocks noGrp="1"/>
          </p:cNvSpPr>
          <p:nvPr>
            <p:ph type="ctrTitle"/>
          </p:nvPr>
        </p:nvSpPr>
        <p:spPr>
          <a:xfrm>
            <a:off x="0" y="924560"/>
            <a:ext cx="9723120" cy="2387600"/>
          </a:xfrm>
        </p:spPr>
        <p:txBody>
          <a:bodyPr>
            <a:normAutofit fontScale="90000"/>
          </a:bodyPr>
          <a:lstStyle/>
          <a:p>
            <a:br>
              <a:rPr lang="en-CA" dirty="0"/>
            </a:br>
            <a:br>
              <a:rPr lang="en-CA" dirty="0"/>
            </a:br>
            <a:br>
              <a:rPr lang="en-CA" dirty="0"/>
            </a:br>
            <a:br>
              <a:rPr lang="en-CA" dirty="0"/>
            </a:br>
            <a:r>
              <a:rPr lang="en-CA" dirty="0">
                <a:latin typeface="Arial" panose="020B0604020202020204" pitchFamily="34" charset="0"/>
                <a:cs typeface="Arial" panose="020B0604020202020204" pitchFamily="34" charset="0"/>
              </a:rPr>
              <a:t>The </a:t>
            </a:r>
            <a:r>
              <a:rPr lang="en-CA" i="1" dirty="0">
                <a:latin typeface="Arial" panose="020B0604020202020204" pitchFamily="34" charset="0"/>
                <a:cs typeface="Arial" panose="020B0604020202020204" pitchFamily="34" charset="0"/>
              </a:rPr>
              <a:t>Haudenosaunee (</a:t>
            </a:r>
            <a:r>
              <a:rPr lang="en-CA" dirty="0">
                <a:latin typeface="Arial" panose="020B0604020202020204" pitchFamily="34" charset="0"/>
                <a:cs typeface="Arial" panose="020B0604020202020204" pitchFamily="34" charset="0"/>
              </a:rPr>
              <a:t>Iroquois Confederacy or Six Nations) Thanksgiving Address </a:t>
            </a:r>
            <a:r>
              <a:rPr lang="en-CA" i="1" dirty="0">
                <a:latin typeface="Arial" panose="020B0604020202020204" pitchFamily="34" charset="0"/>
                <a:cs typeface="Arial" panose="020B0604020202020204" pitchFamily="34" charset="0"/>
              </a:rPr>
              <a:t> </a:t>
            </a:r>
            <a:endParaRPr lang="en-CA" b="1" dirty="0">
              <a:solidFill>
                <a:schemeClr val="bg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2D8C0398-0D4C-2656-09B3-89F39A1EE2D3}"/>
              </a:ext>
            </a:extLst>
          </p:cNvPr>
          <p:cNvSpPr>
            <a:spLocks noGrp="1"/>
          </p:cNvSpPr>
          <p:nvPr>
            <p:ph type="subTitle" idx="1"/>
          </p:nvPr>
        </p:nvSpPr>
        <p:spPr>
          <a:xfrm>
            <a:off x="1524000" y="3429000"/>
            <a:ext cx="9144000" cy="1655762"/>
          </a:xfrm>
        </p:spPr>
        <p:txBody>
          <a:bodyPr>
            <a:noAutofit/>
          </a:bodyPr>
          <a:lstStyle/>
          <a:p>
            <a:endParaRPr lang="en-CA" sz="4000" dirty="0"/>
          </a:p>
          <a:p>
            <a:r>
              <a:rPr lang="en-CA" sz="4000" dirty="0"/>
              <a:t>The Haudenosaunee open and close every social and religious meeting with the Thanksgiving Address</a:t>
            </a:r>
            <a:br>
              <a:rPr lang="en-CA" sz="4000" dirty="0"/>
            </a:br>
            <a:endParaRPr lang="en-CA" sz="4000" b="1" dirty="0">
              <a:solidFill>
                <a:schemeClr val="bg1"/>
              </a:solidFill>
            </a:endParaRPr>
          </a:p>
        </p:txBody>
      </p:sp>
      <p:pic>
        <p:nvPicPr>
          <p:cNvPr id="5" name="Picture 4" descr="Haudenosaunee Confederacy Flag - Indigenous Sovereignty – Syracuse ...">
            <a:extLst>
              <a:ext uri="{FF2B5EF4-FFF2-40B4-BE49-F238E27FC236}">
                <a16:creationId xmlns:a16="http://schemas.microsoft.com/office/drawing/2014/main" id="{55B49CD7-D301-1CBC-9808-6F38059CE3D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723120" y="757270"/>
            <a:ext cx="2305970" cy="2305970"/>
          </a:xfrm>
          <a:prstGeom prst="rect">
            <a:avLst/>
          </a:prstGeom>
          <a:noFill/>
          <a:ln>
            <a:noFill/>
          </a:ln>
        </p:spPr>
      </p:pic>
    </p:spTree>
    <p:extLst>
      <p:ext uri="{BB962C8B-B14F-4D97-AF65-F5344CB8AC3E}">
        <p14:creationId xmlns:p14="http://schemas.microsoft.com/office/powerpoint/2010/main" val="3488115044"/>
      </p:ext>
    </p:extLst>
  </p:cSld>
  <p:clrMapOvr>
    <a:masterClrMapping/>
  </p:clrMapOvr>
  <mc:AlternateContent xmlns:mc="http://schemas.openxmlformats.org/markup-compatibility/2006" xmlns:p14="http://schemas.microsoft.com/office/powerpoint/2010/main">
    <mc:Choice Requires="p14">
      <p:transition spd="slow" p14:dur="2000" advTm="6060"/>
    </mc:Choice>
    <mc:Fallback xmlns="">
      <p:transition spd="slow" advTm="606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4A0B9710-7235-357D-2241-68215C795D7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39A92D4C-AF7E-6663-8CDF-4492824F72CF}"/>
              </a:ext>
            </a:extLst>
          </p:cNvPr>
          <p:cNvSpPr txBox="1"/>
          <p:nvPr/>
        </p:nvSpPr>
        <p:spPr>
          <a:xfrm>
            <a:off x="1828800" y="3429000"/>
            <a:ext cx="9544063" cy="3046988"/>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are all thankful to the powers we know as the </a:t>
            </a:r>
            <a:r>
              <a:rPr lang="en-CA" sz="3200" b="1" dirty="0">
                <a:latin typeface="Arial" panose="020B0604020202020204" pitchFamily="34" charset="0"/>
                <a:cs typeface="Arial" panose="020B0604020202020204" pitchFamily="34" charset="0"/>
              </a:rPr>
              <a:t>Four Winds</a:t>
            </a:r>
            <a:r>
              <a:rPr lang="en-CA" sz="3200" dirty="0">
                <a:latin typeface="Arial" panose="020B0604020202020204" pitchFamily="34" charset="0"/>
                <a:cs typeface="Arial" panose="020B0604020202020204" pitchFamily="34" charset="0"/>
              </a:rPr>
              <a:t>. We hear their voices in the moving air as they refresh us and purify the air we breathe. They help us to bring the change of seasons.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descr="A picture containing yellow, oscine, bird&#10;&#10;Description automatically generated">
            <a:extLst>
              <a:ext uri="{FF2B5EF4-FFF2-40B4-BE49-F238E27FC236}">
                <a16:creationId xmlns:a16="http://schemas.microsoft.com/office/drawing/2014/main" id="{5F2A4A16-D8BB-6F10-A1ED-46F31C6EB1E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0567" y="237171"/>
            <a:ext cx="5143107" cy="2868039"/>
          </a:xfrm>
          <a:prstGeom prst="rect">
            <a:avLst/>
          </a:prstGeom>
          <a:noFill/>
          <a:ln>
            <a:noFill/>
          </a:ln>
        </p:spPr>
      </p:pic>
    </p:spTree>
    <p:extLst>
      <p:ext uri="{BB962C8B-B14F-4D97-AF65-F5344CB8AC3E}">
        <p14:creationId xmlns:p14="http://schemas.microsoft.com/office/powerpoint/2010/main" val="3386923307"/>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83F13B5B-1594-9F30-BE4A-A304130E2A8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F0FA0242-DE96-B24A-6403-186E87175E17}"/>
              </a:ext>
            </a:extLst>
          </p:cNvPr>
          <p:cNvSpPr txBox="1"/>
          <p:nvPr/>
        </p:nvSpPr>
        <p:spPr>
          <a:xfrm>
            <a:off x="1402080" y="3566161"/>
            <a:ext cx="10001263" cy="2554545"/>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Now we turn to the west where our grandfathers, the Thunders live. With lightning and thundering voices, they bring with them the water that renews life.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picture containing water, nature, clouds&#10;&#10;Description automatically generated">
            <a:extLst>
              <a:ext uri="{FF2B5EF4-FFF2-40B4-BE49-F238E27FC236}">
                <a16:creationId xmlns:a16="http://schemas.microsoft.com/office/drawing/2014/main" id="{742B3D31-FBC8-7470-20F3-644CCC0AD94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9524" y="274319"/>
            <a:ext cx="5440230" cy="3044251"/>
          </a:xfrm>
          <a:prstGeom prst="rect">
            <a:avLst/>
          </a:prstGeom>
          <a:noFill/>
          <a:ln>
            <a:noFill/>
          </a:ln>
        </p:spPr>
      </p:pic>
    </p:spTree>
    <p:extLst>
      <p:ext uri="{BB962C8B-B14F-4D97-AF65-F5344CB8AC3E}">
        <p14:creationId xmlns:p14="http://schemas.microsoft.com/office/powerpoint/2010/main" val="3224477127"/>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6ABFB43B-5C31-AB26-1AF0-DD095A3A9B99}"/>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75B2520F-EFCF-AFFF-32A9-CCD5FBC1F7EC}"/>
              </a:ext>
            </a:extLst>
          </p:cNvPr>
          <p:cNvSpPr txBox="1"/>
          <p:nvPr/>
        </p:nvSpPr>
        <p:spPr>
          <a:xfrm>
            <a:off x="1463040" y="3539431"/>
            <a:ext cx="9544063" cy="3046988"/>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now send our greetings and our thanks to our </a:t>
            </a:r>
            <a:r>
              <a:rPr lang="en-CA" sz="3200" b="1" dirty="0">
                <a:latin typeface="Arial" panose="020B0604020202020204" pitchFamily="34" charset="0"/>
                <a:cs typeface="Arial" panose="020B0604020202020204" pitchFamily="34" charset="0"/>
              </a:rPr>
              <a:t>eldest Brother, the Sun</a:t>
            </a:r>
            <a:r>
              <a:rPr lang="en-CA" sz="3200" dirty="0">
                <a:latin typeface="Arial" panose="020B0604020202020204" pitchFamily="34" charset="0"/>
                <a:cs typeface="Arial" panose="020B0604020202020204" pitchFamily="34" charset="0"/>
              </a:rPr>
              <a:t>. Each day without fail he travels the sky from east to west, bringing the light of a new day. He is the source of all the fires of life.</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descr="A sunset over the ocean&#10;&#10;Description automatically generated with low confidence">
            <a:extLst>
              <a:ext uri="{FF2B5EF4-FFF2-40B4-BE49-F238E27FC236}">
                <a16:creationId xmlns:a16="http://schemas.microsoft.com/office/drawing/2014/main" id="{87427A7E-BA2B-BAC1-7B62-7A92DE6008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0143" y="341178"/>
            <a:ext cx="5311713" cy="2977392"/>
          </a:xfrm>
          <a:prstGeom prst="rect">
            <a:avLst/>
          </a:prstGeom>
          <a:noFill/>
          <a:ln>
            <a:noFill/>
          </a:ln>
        </p:spPr>
      </p:pic>
    </p:spTree>
    <p:extLst>
      <p:ext uri="{BB962C8B-B14F-4D97-AF65-F5344CB8AC3E}">
        <p14:creationId xmlns:p14="http://schemas.microsoft.com/office/powerpoint/2010/main" val="34975707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BB33E341-C9E2-6E09-9986-84935225B25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57A373B-F5A5-3C02-7024-4CA8948D227A}"/>
              </a:ext>
            </a:extLst>
          </p:cNvPr>
          <p:cNvSpPr txBox="1"/>
          <p:nvPr/>
        </p:nvSpPr>
        <p:spPr>
          <a:xfrm>
            <a:off x="1691640" y="3566161"/>
            <a:ext cx="9544063" cy="3539430"/>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put our minds together to give thanks to our oldest </a:t>
            </a:r>
            <a:r>
              <a:rPr lang="en-CA" sz="3200" b="1" dirty="0">
                <a:latin typeface="Arial" panose="020B0604020202020204" pitchFamily="34" charset="0"/>
                <a:cs typeface="Arial" panose="020B0604020202020204" pitchFamily="34" charset="0"/>
              </a:rPr>
              <a:t>Grandmother, the Moon</a:t>
            </a:r>
            <a:r>
              <a:rPr lang="en-CA" sz="3200" dirty="0">
                <a:latin typeface="Arial" panose="020B0604020202020204" pitchFamily="34" charset="0"/>
                <a:cs typeface="Arial" panose="020B0604020202020204" pitchFamily="34" charset="0"/>
              </a:rPr>
              <a:t>, who lights the night‐time sky. She is the leader of woman all over the world, and she governs the movement of the ocean tides.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picture containing text&#10;&#10;Description automatically generated">
            <a:extLst>
              <a:ext uri="{FF2B5EF4-FFF2-40B4-BE49-F238E27FC236}">
                <a16:creationId xmlns:a16="http://schemas.microsoft.com/office/drawing/2014/main" id="{E01B9CAA-F872-D4EF-6AA6-B3942721373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33067" y="195263"/>
            <a:ext cx="5817761" cy="3123307"/>
          </a:xfrm>
          <a:prstGeom prst="rect">
            <a:avLst/>
          </a:prstGeom>
          <a:noFill/>
          <a:ln>
            <a:noFill/>
          </a:ln>
        </p:spPr>
      </p:pic>
    </p:spTree>
    <p:extLst>
      <p:ext uri="{BB962C8B-B14F-4D97-AF65-F5344CB8AC3E}">
        <p14:creationId xmlns:p14="http://schemas.microsoft.com/office/powerpoint/2010/main" val="70669067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1D7E0639-3373-8BA2-7E35-99435322836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43B47C0-3FCB-4B70-1546-0A7C9D560095}"/>
              </a:ext>
            </a:extLst>
          </p:cNvPr>
          <p:cNvSpPr txBox="1"/>
          <p:nvPr/>
        </p:nvSpPr>
        <p:spPr>
          <a:xfrm>
            <a:off x="1706880" y="3699570"/>
            <a:ext cx="9544063" cy="2554545"/>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give our thanks to the </a:t>
            </a:r>
            <a:r>
              <a:rPr lang="en-CA" sz="3200" b="1" dirty="0">
                <a:latin typeface="Arial" panose="020B0604020202020204" pitchFamily="34" charset="0"/>
                <a:cs typeface="Arial" panose="020B0604020202020204" pitchFamily="34" charset="0"/>
              </a:rPr>
              <a:t>Stars </a:t>
            </a:r>
            <a:r>
              <a:rPr lang="en-CA" sz="3200" dirty="0">
                <a:latin typeface="Arial" panose="020B0604020202020204" pitchFamily="34" charset="0"/>
                <a:cs typeface="Arial" panose="020B0604020202020204" pitchFamily="34" charset="0"/>
              </a:rPr>
              <a:t>who are spread across the sky like jewels. We see them in the night, helping the Moon to light the darkness.</a:t>
            </a:r>
          </a:p>
          <a:p>
            <a:pPr algn="ctr"/>
            <a:r>
              <a:rPr lang="en-CA" sz="3200" dirty="0">
                <a:latin typeface="Arial" panose="020B0604020202020204" pitchFamily="34" charset="0"/>
                <a:cs typeface="Arial" panose="020B0604020202020204" pitchFamily="34" charset="0"/>
              </a:rPr>
              <a:t> </a:t>
            </a: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descr="A picture containing outdoor object, painting, night sky&#10;&#10;Description automatically generated">
            <a:extLst>
              <a:ext uri="{FF2B5EF4-FFF2-40B4-BE49-F238E27FC236}">
                <a16:creationId xmlns:a16="http://schemas.microsoft.com/office/drawing/2014/main" id="{A4FD1B2D-47D2-4457-B193-62C01F796D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17132" y="368617"/>
            <a:ext cx="5291920" cy="2949953"/>
          </a:xfrm>
          <a:prstGeom prst="rect">
            <a:avLst/>
          </a:prstGeom>
          <a:noFill/>
          <a:ln>
            <a:noFill/>
          </a:ln>
        </p:spPr>
      </p:pic>
    </p:spTree>
    <p:extLst>
      <p:ext uri="{BB962C8B-B14F-4D97-AF65-F5344CB8AC3E}">
        <p14:creationId xmlns:p14="http://schemas.microsoft.com/office/powerpoint/2010/main" val="2597822662"/>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49CEAB9E-F1A6-48A0-828B-1B32D096486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D729E5C-4CCA-79D8-2F65-BD709406EFC1}"/>
              </a:ext>
            </a:extLst>
          </p:cNvPr>
          <p:cNvSpPr txBox="1"/>
          <p:nvPr/>
        </p:nvSpPr>
        <p:spPr>
          <a:xfrm>
            <a:off x="1691640" y="3539431"/>
            <a:ext cx="9544063" cy="3539430"/>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gather our minds together to consider the </a:t>
            </a:r>
            <a:r>
              <a:rPr lang="en-CA" sz="3200" b="1" dirty="0">
                <a:latin typeface="Arial" panose="020B0604020202020204" pitchFamily="34" charset="0"/>
                <a:cs typeface="Arial" panose="020B0604020202020204" pitchFamily="34" charset="0"/>
              </a:rPr>
              <a:t>Wisdom Keepers </a:t>
            </a:r>
            <a:r>
              <a:rPr lang="en-CA" sz="3200" dirty="0">
                <a:latin typeface="Arial" panose="020B0604020202020204" pitchFamily="34" charset="0"/>
                <a:cs typeface="Arial" panose="020B0604020202020204" pitchFamily="34" charset="0"/>
              </a:rPr>
              <a:t>who have come to help the people throughout the ages. When we forget how to live in harmony, they remind us of the way we were instructed to live.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picture containing text, nature, sunset, night sky&#10;&#10;Description automatically generated">
            <a:extLst>
              <a:ext uri="{FF2B5EF4-FFF2-40B4-BE49-F238E27FC236}">
                <a16:creationId xmlns:a16="http://schemas.microsoft.com/office/drawing/2014/main" id="{803DDD11-7932-A658-73F4-010031C3CC7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2586" y="281940"/>
            <a:ext cx="5429974" cy="3036630"/>
          </a:xfrm>
          <a:prstGeom prst="rect">
            <a:avLst/>
          </a:prstGeom>
          <a:noFill/>
          <a:ln>
            <a:noFill/>
          </a:ln>
        </p:spPr>
      </p:pic>
    </p:spTree>
    <p:extLst>
      <p:ext uri="{BB962C8B-B14F-4D97-AF65-F5344CB8AC3E}">
        <p14:creationId xmlns:p14="http://schemas.microsoft.com/office/powerpoint/2010/main" val="2309261660"/>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4E849042-93A0-6101-ABE7-D8E8941F3D3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9323937-FC60-5FBE-855E-EE315C06E22E}"/>
              </a:ext>
            </a:extLst>
          </p:cNvPr>
          <p:cNvSpPr txBox="1"/>
          <p:nvPr/>
        </p:nvSpPr>
        <p:spPr>
          <a:xfrm>
            <a:off x="1752600" y="3699570"/>
            <a:ext cx="9544063" cy="3046988"/>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Now we turn our thoughts to the </a:t>
            </a:r>
            <a:r>
              <a:rPr lang="en-CA" sz="3200" b="1" dirty="0">
                <a:latin typeface="Arial" panose="020B0604020202020204" pitchFamily="34" charset="0"/>
                <a:cs typeface="Arial" panose="020B0604020202020204" pitchFamily="34" charset="0"/>
              </a:rPr>
              <a:t>Creator </a:t>
            </a:r>
            <a:r>
              <a:rPr lang="en-CA" sz="3200" dirty="0">
                <a:latin typeface="Arial" panose="020B0604020202020204" pitchFamily="34" charset="0"/>
                <a:cs typeface="Arial" panose="020B0604020202020204" pitchFamily="34" charset="0"/>
              </a:rPr>
              <a:t>and send our greetings and our thanks for all the gifts of Creation. Everything we need to live a good life is here on this Mother Earth.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a:extLst>
              <a:ext uri="{FF2B5EF4-FFF2-40B4-BE49-F238E27FC236}">
                <a16:creationId xmlns:a16="http://schemas.microsoft.com/office/drawing/2014/main" id="{11DB0F81-3EDB-F1B1-C212-26ABD3419D0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1191" y="298133"/>
            <a:ext cx="5413235" cy="3020437"/>
          </a:xfrm>
          <a:prstGeom prst="rect">
            <a:avLst/>
          </a:prstGeom>
          <a:noFill/>
          <a:ln>
            <a:noFill/>
          </a:ln>
        </p:spPr>
      </p:pic>
    </p:spTree>
    <p:extLst>
      <p:ext uri="{BB962C8B-B14F-4D97-AF65-F5344CB8AC3E}">
        <p14:creationId xmlns:p14="http://schemas.microsoft.com/office/powerpoint/2010/main" val="419988487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C0CA65F5-6AD1-8E9E-68A3-2C6621F01381}"/>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50E5AA57-60A1-359B-BC02-9CCD07D82367}"/>
              </a:ext>
            </a:extLst>
          </p:cNvPr>
          <p:cNvSpPr txBox="1"/>
          <p:nvPr/>
        </p:nvSpPr>
        <p:spPr>
          <a:xfrm>
            <a:off x="1298705" y="3539431"/>
            <a:ext cx="9830470" cy="3539430"/>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have now arrived at the place where we end our words. Of all the things we have named, it is not our intention to leave anything out. If something has been forgotten, we leave it to each individual to send their greetings and their thanks in their own way. </a:t>
            </a:r>
          </a:p>
          <a:p>
            <a:pPr algn="ctr"/>
            <a:r>
              <a:rPr lang="en-CA" sz="3200" dirty="0">
                <a:latin typeface="Arial" panose="020B0604020202020204" pitchFamily="34" charset="0"/>
                <a:cs typeface="Arial" panose="020B0604020202020204" pitchFamily="34" charset="0"/>
              </a:rPr>
              <a:t> </a:t>
            </a: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picture containing tree, outdoor&#10;&#10;Description automatically generated">
            <a:extLst>
              <a:ext uri="{FF2B5EF4-FFF2-40B4-BE49-F238E27FC236}">
                <a16:creationId xmlns:a16="http://schemas.microsoft.com/office/drawing/2014/main" id="{1C2D3D8E-FD45-9882-FCDE-FB0BD09B855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90562" y="158924"/>
            <a:ext cx="5646757" cy="3159646"/>
          </a:xfrm>
          <a:prstGeom prst="rect">
            <a:avLst/>
          </a:prstGeom>
          <a:noFill/>
          <a:ln>
            <a:noFill/>
          </a:ln>
        </p:spPr>
      </p:pic>
    </p:spTree>
    <p:extLst>
      <p:ext uri="{BB962C8B-B14F-4D97-AF65-F5344CB8AC3E}">
        <p14:creationId xmlns:p14="http://schemas.microsoft.com/office/powerpoint/2010/main" val="3258547000"/>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 name="AutoShape 2">
            <a:extLst>
              <a:ext uri="{FF2B5EF4-FFF2-40B4-BE49-F238E27FC236}">
                <a16:creationId xmlns:a16="http://schemas.microsoft.com/office/drawing/2014/main" id="{1A2861D0-E0E4-1D4E-2C4C-5E645957E0E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pic>
        <p:nvPicPr>
          <p:cNvPr id="5" name="Picture 4" descr="A picture containing text, indoor&#10;&#10;Description automatically generated">
            <a:extLst>
              <a:ext uri="{FF2B5EF4-FFF2-40B4-BE49-F238E27FC236}">
                <a16:creationId xmlns:a16="http://schemas.microsoft.com/office/drawing/2014/main" id="{E25807EE-083E-A6D3-29DF-7510C0DA683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6836" y="287177"/>
            <a:ext cx="6404284" cy="3242511"/>
          </a:xfrm>
          <a:prstGeom prst="rect">
            <a:avLst/>
          </a:prstGeom>
          <a:noFill/>
          <a:ln>
            <a:noFill/>
          </a:ln>
        </p:spPr>
      </p:pic>
      <p:sp>
        <p:nvSpPr>
          <p:cNvPr id="7" name="TextBox 6">
            <a:extLst>
              <a:ext uri="{FF2B5EF4-FFF2-40B4-BE49-F238E27FC236}">
                <a16:creationId xmlns:a16="http://schemas.microsoft.com/office/drawing/2014/main" id="{68E336AC-6896-7C2D-D6D7-75355555EBFC}"/>
              </a:ext>
            </a:extLst>
          </p:cNvPr>
          <p:cNvSpPr txBox="1"/>
          <p:nvPr/>
        </p:nvSpPr>
        <p:spPr>
          <a:xfrm>
            <a:off x="685800" y="3581400"/>
            <a:ext cx="10881360" cy="2892843"/>
          </a:xfrm>
          <a:prstGeom prst="rect">
            <a:avLst/>
          </a:prstGeom>
          <a:noFill/>
        </p:spPr>
        <p:txBody>
          <a:bodyPr wrap="square">
            <a:spAutoFit/>
          </a:bodyPr>
          <a:lstStyle/>
          <a:p>
            <a:pPr algn="ctr">
              <a:lnSpc>
                <a:spcPct val="107000"/>
              </a:lnSpc>
              <a:spcAft>
                <a:spcPts val="1500"/>
              </a:spcAft>
              <a:buNone/>
            </a:pPr>
            <a:r>
              <a:rPr lang="en-CA" sz="3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Today we have gathered, and we see that the cycles of life continue. We have been given the duty and responsibility to live in balance and harmony with each other and all living things……. </a:t>
            </a:r>
          </a:p>
          <a:p>
            <a:pPr algn="ctr">
              <a:lnSpc>
                <a:spcPct val="107000"/>
              </a:lnSpc>
              <a:spcAft>
                <a:spcPts val="1500"/>
              </a:spcAft>
              <a:buNone/>
            </a:pPr>
            <a:r>
              <a:rPr lang="en-CA" sz="3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7465757"/>
      </p:ext>
    </p:extLst>
  </p:cSld>
  <p:clrMapOvr>
    <a:masterClrMapping/>
  </p:clrMapOvr>
  <mc:AlternateContent xmlns:mc="http://schemas.openxmlformats.org/markup-compatibility/2006" xmlns:p14="http://schemas.microsoft.com/office/powerpoint/2010/main">
    <mc:Choice Requires="p14">
      <p:transition spd="slow" p14:dur="2000" advTm="4823"/>
    </mc:Choice>
    <mc:Fallback xmlns="">
      <p:transition spd="slow" advTm="482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DE089B03-9F98-8DB5-E9A0-3C223F4413BA}"/>
            </a:ext>
          </a:extLst>
        </p:cNvPr>
        <p:cNvGrpSpPr/>
        <p:nvPr/>
      </p:nvGrpSpPr>
      <p:grpSpPr>
        <a:xfrm>
          <a:off x="0" y="0"/>
          <a:ext cx="0" cy="0"/>
          <a:chOff x="0" y="0"/>
          <a:chExt cx="0" cy="0"/>
        </a:xfrm>
      </p:grpSpPr>
      <p:sp>
        <p:nvSpPr>
          <p:cNvPr id="3" name="AutoShape 2">
            <a:extLst>
              <a:ext uri="{FF2B5EF4-FFF2-40B4-BE49-F238E27FC236}">
                <a16:creationId xmlns:a16="http://schemas.microsoft.com/office/drawing/2014/main" id="{B031182C-9163-7793-FAC6-DC351F905B2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7" name="TextBox 6">
            <a:extLst>
              <a:ext uri="{FF2B5EF4-FFF2-40B4-BE49-F238E27FC236}">
                <a16:creationId xmlns:a16="http://schemas.microsoft.com/office/drawing/2014/main" id="{DAA62A0D-CD4D-6A54-4629-4D87100044C4}"/>
              </a:ext>
            </a:extLst>
          </p:cNvPr>
          <p:cNvSpPr txBox="1"/>
          <p:nvPr/>
        </p:nvSpPr>
        <p:spPr>
          <a:xfrm>
            <a:off x="807720" y="3870960"/>
            <a:ext cx="10881360" cy="2365904"/>
          </a:xfrm>
          <a:prstGeom prst="rect">
            <a:avLst/>
          </a:prstGeom>
          <a:noFill/>
        </p:spPr>
        <p:txBody>
          <a:bodyPr wrap="square">
            <a:spAutoFit/>
          </a:bodyPr>
          <a:lstStyle/>
          <a:p>
            <a:pPr algn="ctr">
              <a:lnSpc>
                <a:spcPct val="107000"/>
              </a:lnSpc>
              <a:spcAft>
                <a:spcPts val="1500"/>
              </a:spcAft>
            </a:pPr>
            <a:r>
              <a:rPr lang="en-CA" sz="3200" dirty="0">
                <a:latin typeface="Arial" panose="020B0604020202020204" pitchFamily="34" charset="0"/>
                <a:cs typeface="Arial" panose="020B0604020202020204" pitchFamily="34" charset="0"/>
              </a:rPr>
              <a:t>We are all thankful to our </a:t>
            </a:r>
            <a:r>
              <a:rPr lang="en-CA" sz="3200" b="1" dirty="0">
                <a:latin typeface="Arial" panose="020B0604020202020204" pitchFamily="34" charset="0"/>
                <a:cs typeface="Arial" panose="020B0604020202020204" pitchFamily="34" charset="0"/>
              </a:rPr>
              <a:t>Mother, the Earth</a:t>
            </a:r>
            <a:r>
              <a:rPr lang="en-CA" sz="3200" dirty="0">
                <a:latin typeface="Arial" panose="020B0604020202020204" pitchFamily="34" charset="0"/>
                <a:cs typeface="Arial" panose="020B0604020202020204" pitchFamily="34" charset="0"/>
              </a:rPr>
              <a:t>, for she gives us all that we need for life. She supports our feet as we walk about upon her. </a:t>
            </a:r>
          </a:p>
          <a:p>
            <a:pPr algn="ctr">
              <a:lnSpc>
                <a:spcPct val="107000"/>
              </a:lnSpc>
              <a:spcAft>
                <a:spcPts val="1500"/>
              </a:spcAft>
            </a:pPr>
            <a:r>
              <a:rPr lang="en-CA" sz="32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descr="Map&#10;&#10;Description automatically generated">
            <a:extLst>
              <a:ext uri="{FF2B5EF4-FFF2-40B4-BE49-F238E27FC236}">
                <a16:creationId xmlns:a16="http://schemas.microsoft.com/office/drawing/2014/main" id="{0A665607-C2C8-C6B8-D276-2861B44378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4993" y="443556"/>
            <a:ext cx="5907391" cy="3305484"/>
          </a:xfrm>
          <a:prstGeom prst="rect">
            <a:avLst/>
          </a:prstGeom>
          <a:noFill/>
          <a:ln>
            <a:noFill/>
          </a:ln>
        </p:spPr>
      </p:pic>
    </p:spTree>
    <p:extLst>
      <p:ext uri="{BB962C8B-B14F-4D97-AF65-F5344CB8AC3E}">
        <p14:creationId xmlns:p14="http://schemas.microsoft.com/office/powerpoint/2010/main" val="1835077031"/>
      </p:ext>
    </p:extLst>
  </p:cSld>
  <p:clrMapOvr>
    <a:masterClrMapping/>
  </p:clrMapOvr>
  <mc:AlternateContent xmlns:mc="http://schemas.openxmlformats.org/markup-compatibility/2006">
    <mc:Choice xmlns:p14="http://schemas.microsoft.com/office/powerpoint/2010/main" Requires="p14">
      <p:transition spd="slow" p14:dur="2000" advTm="4823"/>
    </mc:Choice>
    <mc:Fallback>
      <p:transition spd="slow" advTm="482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pic>
        <p:nvPicPr>
          <p:cNvPr id="4" name="Picture 3" descr="A picture containing nature, water&#10;&#10;Description automatically generated">
            <a:extLst>
              <a:ext uri="{FF2B5EF4-FFF2-40B4-BE49-F238E27FC236}">
                <a16:creationId xmlns:a16="http://schemas.microsoft.com/office/drawing/2014/main" id="{60FDB010-20D8-4067-056D-2AF09124742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497239"/>
            <a:ext cx="5608320" cy="3136304"/>
          </a:xfrm>
          <a:prstGeom prst="rect">
            <a:avLst/>
          </a:prstGeom>
          <a:noFill/>
          <a:ln>
            <a:noFill/>
          </a:ln>
        </p:spPr>
      </p:pic>
      <p:sp>
        <p:nvSpPr>
          <p:cNvPr id="6" name="TextBox 5">
            <a:extLst>
              <a:ext uri="{FF2B5EF4-FFF2-40B4-BE49-F238E27FC236}">
                <a16:creationId xmlns:a16="http://schemas.microsoft.com/office/drawing/2014/main" id="{F6BEF445-B6CF-4447-0533-6DCDD0741F35}"/>
              </a:ext>
            </a:extLst>
          </p:cNvPr>
          <p:cNvSpPr txBox="1"/>
          <p:nvPr/>
        </p:nvSpPr>
        <p:spPr>
          <a:xfrm>
            <a:off x="2026920" y="3820775"/>
            <a:ext cx="8900160" cy="2554545"/>
          </a:xfrm>
          <a:prstGeom prst="rect">
            <a:avLst/>
          </a:prstGeom>
          <a:noFill/>
        </p:spPr>
        <p:txBody>
          <a:bodyPr wrap="square">
            <a:spAutoFit/>
          </a:bodyPr>
          <a:lstStyle/>
          <a:p>
            <a:pPr algn="ctr"/>
            <a:r>
              <a:rPr lang="en-CA" sz="3200" dirty="0">
                <a:effectLst/>
                <a:latin typeface="Arial" panose="020B0604020202020204" pitchFamily="34" charset="0"/>
                <a:ea typeface="Calibri" panose="020F0502020204030204" pitchFamily="34" charset="0"/>
              </a:rPr>
              <a:t>We give thanks to all the </a:t>
            </a:r>
            <a:r>
              <a:rPr lang="en-CA" sz="3200" b="1" dirty="0">
                <a:effectLst/>
                <a:latin typeface="Arial" panose="020B0604020202020204" pitchFamily="34" charset="0"/>
                <a:ea typeface="Calibri" panose="020F0502020204030204" pitchFamily="34" charset="0"/>
              </a:rPr>
              <a:t>waters of the world </a:t>
            </a:r>
            <a:r>
              <a:rPr lang="en-CA" sz="3200" dirty="0">
                <a:effectLst/>
                <a:latin typeface="Arial" panose="020B0604020202020204" pitchFamily="34" charset="0"/>
                <a:ea typeface="Calibri" panose="020F0502020204030204" pitchFamily="34" charset="0"/>
              </a:rPr>
              <a:t>for quenching our thirst and providing us with strength. Water is life.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spTree>
    <p:extLst>
      <p:ext uri="{BB962C8B-B14F-4D97-AF65-F5344CB8AC3E}">
        <p14:creationId xmlns:p14="http://schemas.microsoft.com/office/powerpoint/2010/main" val="2271233943"/>
      </p:ext>
    </p:extLst>
  </p:cSld>
  <p:clrMapOvr>
    <a:masterClrMapping/>
  </p:clrMapOvr>
  <mc:AlternateContent xmlns:mc="http://schemas.openxmlformats.org/markup-compatibility/2006" xmlns:p14="http://schemas.microsoft.com/office/powerpoint/2010/main">
    <mc:Choice Requires="p14">
      <p:transition spd="slow" p14:dur="2000" advTm="4824"/>
    </mc:Choice>
    <mc:Fallback xmlns="">
      <p:transition spd="slow" advTm="482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CAE51BC9-68AE-F6C8-33F5-37035B86BD3D}"/>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AF1988E8-3CBA-D208-AA23-CAB5BD902993}"/>
              </a:ext>
            </a:extLst>
          </p:cNvPr>
          <p:cNvSpPr txBox="1"/>
          <p:nvPr/>
        </p:nvSpPr>
        <p:spPr>
          <a:xfrm>
            <a:off x="1927465" y="3337560"/>
            <a:ext cx="8900160" cy="3046988"/>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turn our minds to all the </a:t>
            </a:r>
            <a:r>
              <a:rPr lang="en-CA" sz="3200" b="1" dirty="0">
                <a:latin typeface="Arial" panose="020B0604020202020204" pitchFamily="34" charset="0"/>
                <a:cs typeface="Arial" panose="020B0604020202020204" pitchFamily="34" charset="0"/>
              </a:rPr>
              <a:t>Fish life </a:t>
            </a:r>
            <a:r>
              <a:rPr lang="en-CA" sz="3200" dirty="0">
                <a:latin typeface="Arial" panose="020B0604020202020204" pitchFamily="34" charset="0"/>
                <a:cs typeface="Arial" panose="020B0604020202020204" pitchFamily="34" charset="0"/>
              </a:rPr>
              <a:t>in the water. They were instructed to cleanse and purify the water. They also give themselves to us as food. </a:t>
            </a:r>
            <a:endParaRPr lang="en-CA" sz="3200" dirty="0">
              <a:latin typeface="Arial" panose="020B0604020202020204" pitchFamily="34" charset="0"/>
              <a:ea typeface="Calibri" panose="020F0502020204030204" pitchFamily="34" charset="0"/>
              <a:cs typeface="Arial" panose="020B0604020202020204" pitchFamily="34" charset="0"/>
            </a:endParaRP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picture containing mammal, outdoor, brown, water&#10;&#10;Description automatically generated">
            <a:extLst>
              <a:ext uri="{FF2B5EF4-FFF2-40B4-BE49-F238E27FC236}">
                <a16:creationId xmlns:a16="http://schemas.microsoft.com/office/drawing/2014/main" id="{D355991B-A0B8-A537-7618-76B5779FB03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44508" y="297046"/>
            <a:ext cx="5209142" cy="2903354"/>
          </a:xfrm>
          <a:prstGeom prst="rect">
            <a:avLst/>
          </a:prstGeom>
          <a:noFill/>
          <a:ln>
            <a:noFill/>
          </a:ln>
        </p:spPr>
      </p:pic>
    </p:spTree>
    <p:extLst>
      <p:ext uri="{BB962C8B-B14F-4D97-AF65-F5344CB8AC3E}">
        <p14:creationId xmlns:p14="http://schemas.microsoft.com/office/powerpoint/2010/main" val="30310979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A6BBFE9D-3D2C-353D-0FCD-759DABA63B7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35D2C4A-72B2-35E0-195A-7CC9068596A0}"/>
              </a:ext>
            </a:extLst>
          </p:cNvPr>
          <p:cNvSpPr txBox="1"/>
          <p:nvPr/>
        </p:nvSpPr>
        <p:spPr>
          <a:xfrm>
            <a:off x="1653659" y="3443228"/>
            <a:ext cx="8900160" cy="2554545"/>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Now we turn toward the </a:t>
            </a:r>
            <a:r>
              <a:rPr lang="en-CA" sz="3200" b="1" dirty="0">
                <a:latin typeface="Arial" panose="020B0604020202020204" pitchFamily="34" charset="0"/>
                <a:cs typeface="Arial" panose="020B0604020202020204" pitchFamily="34" charset="0"/>
              </a:rPr>
              <a:t>Plants</a:t>
            </a:r>
            <a:r>
              <a:rPr lang="en-CA" sz="3200" dirty="0">
                <a:latin typeface="Arial" panose="020B0604020202020204" pitchFamily="34" charset="0"/>
                <a:cs typeface="Arial" panose="020B0604020202020204" pitchFamily="34" charset="0"/>
              </a:rPr>
              <a:t>. As far as the eye can see, the Plants grow, working many wonders. They sustain many life forms.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descr="A picture containing plant&#10;&#10;Description automatically generated">
            <a:extLst>
              <a:ext uri="{FF2B5EF4-FFF2-40B4-BE49-F238E27FC236}">
                <a16:creationId xmlns:a16="http://schemas.microsoft.com/office/drawing/2014/main" id="{3CFAEF5A-ECD5-1CAE-F568-9EF069D3DDB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88449" y="243840"/>
            <a:ext cx="5430581" cy="3046988"/>
          </a:xfrm>
          <a:prstGeom prst="rect">
            <a:avLst/>
          </a:prstGeom>
          <a:noFill/>
          <a:ln>
            <a:noFill/>
          </a:ln>
        </p:spPr>
      </p:pic>
    </p:spTree>
    <p:extLst>
      <p:ext uri="{BB962C8B-B14F-4D97-AF65-F5344CB8AC3E}">
        <p14:creationId xmlns:p14="http://schemas.microsoft.com/office/powerpoint/2010/main" val="3265003357"/>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45C9DD7F-F413-9D0D-B3A4-AB02FB1A6EB9}"/>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26ED32E-8D80-6139-C169-FDCE0A272E6A}"/>
              </a:ext>
            </a:extLst>
          </p:cNvPr>
          <p:cNvSpPr txBox="1"/>
          <p:nvPr/>
        </p:nvSpPr>
        <p:spPr>
          <a:xfrm>
            <a:off x="1180893" y="3581401"/>
            <a:ext cx="9585960" cy="2554545"/>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gather our minds together to send our greetings and our thanks to all the </a:t>
            </a:r>
            <a:r>
              <a:rPr lang="en-CA" sz="3200" b="1" dirty="0">
                <a:latin typeface="Arial" panose="020B0604020202020204" pitchFamily="34" charset="0"/>
                <a:cs typeface="Arial" panose="020B0604020202020204" pitchFamily="34" charset="0"/>
              </a:rPr>
              <a:t>Animal life </a:t>
            </a:r>
            <a:r>
              <a:rPr lang="en-CA" sz="3200" dirty="0">
                <a:latin typeface="Arial" panose="020B0604020202020204" pitchFamily="34" charset="0"/>
                <a:cs typeface="Arial" panose="020B0604020202020204" pitchFamily="34" charset="0"/>
              </a:rPr>
              <a:t>in the world. They have many things to teach us as people.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group of bison in the snow&#10;&#10;Description automatically generated with low confidence">
            <a:extLst>
              <a:ext uri="{FF2B5EF4-FFF2-40B4-BE49-F238E27FC236}">
                <a16:creationId xmlns:a16="http://schemas.microsoft.com/office/drawing/2014/main" id="{D460D20B-7F4A-12B2-C214-9BD173DD429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18208" y="336292"/>
            <a:ext cx="5311330" cy="2970788"/>
          </a:xfrm>
          <a:prstGeom prst="rect">
            <a:avLst/>
          </a:prstGeom>
          <a:noFill/>
          <a:ln>
            <a:noFill/>
          </a:ln>
        </p:spPr>
      </p:pic>
    </p:spTree>
    <p:extLst>
      <p:ext uri="{BB962C8B-B14F-4D97-AF65-F5344CB8AC3E}">
        <p14:creationId xmlns:p14="http://schemas.microsoft.com/office/powerpoint/2010/main" val="4088754757"/>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9A078CF3-4A51-79A1-D73F-A9D2C90E7A06}"/>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2B36111A-E969-B688-569F-6EEB85885A13}"/>
              </a:ext>
            </a:extLst>
          </p:cNvPr>
          <p:cNvSpPr txBox="1"/>
          <p:nvPr/>
        </p:nvSpPr>
        <p:spPr>
          <a:xfrm>
            <a:off x="1615440" y="3569911"/>
            <a:ext cx="9544063" cy="3046988"/>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now turn our thoughts to the </a:t>
            </a:r>
            <a:r>
              <a:rPr lang="en-CA" sz="3200" b="1" dirty="0">
                <a:latin typeface="Arial" panose="020B0604020202020204" pitchFamily="34" charset="0"/>
                <a:cs typeface="Arial" panose="020B0604020202020204" pitchFamily="34" charset="0"/>
              </a:rPr>
              <a:t>Trees</a:t>
            </a:r>
            <a:r>
              <a:rPr lang="en-CA" sz="3200" dirty="0">
                <a:latin typeface="Arial" panose="020B0604020202020204" pitchFamily="34" charset="0"/>
                <a:cs typeface="Arial" panose="020B0604020202020204" pitchFamily="34" charset="0"/>
              </a:rPr>
              <a:t>. The Earth has many families of Trees who have their own instructions and uses. Some provide us with shelter and shade, others with fruit, and beauty. </a:t>
            </a:r>
            <a:endParaRPr lang="en-CA" sz="3200" dirty="0">
              <a:latin typeface="Arial" panose="020B0604020202020204" pitchFamily="34" charset="0"/>
              <a:ea typeface="Calibri" panose="020F0502020204030204" pitchFamily="34" charset="0"/>
              <a:cs typeface="Arial" panose="020B0604020202020204" pitchFamily="34" charset="0"/>
            </a:endParaRP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3" name="Picture 2" descr="A tree with the sun behind it&#10;&#10;Description automatically generated">
            <a:extLst>
              <a:ext uri="{FF2B5EF4-FFF2-40B4-BE49-F238E27FC236}">
                <a16:creationId xmlns:a16="http://schemas.microsoft.com/office/drawing/2014/main" id="{B385E380-2E61-C272-CE76-0C794EB9ED5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58720" y="261303"/>
            <a:ext cx="5398450" cy="3026787"/>
          </a:xfrm>
          <a:prstGeom prst="rect">
            <a:avLst/>
          </a:prstGeom>
          <a:noFill/>
          <a:ln>
            <a:noFill/>
          </a:ln>
        </p:spPr>
      </p:pic>
    </p:spTree>
    <p:extLst>
      <p:ext uri="{BB962C8B-B14F-4D97-AF65-F5344CB8AC3E}">
        <p14:creationId xmlns:p14="http://schemas.microsoft.com/office/powerpoint/2010/main" val="427353185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914FC7F2-CDBF-DD8F-1052-E075C989D3AA}"/>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CB46FF4-FC2B-464D-CF05-69908062E2CA}"/>
              </a:ext>
            </a:extLst>
          </p:cNvPr>
          <p:cNvSpPr txBox="1"/>
          <p:nvPr/>
        </p:nvSpPr>
        <p:spPr>
          <a:xfrm>
            <a:off x="1798320" y="3429000"/>
            <a:ext cx="9544063" cy="3539430"/>
          </a:xfrm>
          <a:prstGeom prst="rect">
            <a:avLst/>
          </a:prstGeom>
          <a:noFill/>
        </p:spPr>
        <p:txBody>
          <a:bodyPr wrap="square">
            <a:spAutoFit/>
          </a:bodyPr>
          <a:lstStyle/>
          <a:p>
            <a:pPr algn="ctr"/>
            <a:r>
              <a:rPr lang="en-CA" sz="3200" dirty="0">
                <a:latin typeface="Arial" panose="020B0604020202020204" pitchFamily="34" charset="0"/>
                <a:cs typeface="Arial" panose="020B0604020202020204" pitchFamily="34" charset="0"/>
              </a:rPr>
              <a:t>We put our minds together as one and thank all the </a:t>
            </a:r>
            <a:r>
              <a:rPr lang="en-CA" sz="3200" b="1" dirty="0">
                <a:latin typeface="Arial" panose="020B0604020202020204" pitchFamily="34" charset="0"/>
                <a:cs typeface="Arial" panose="020B0604020202020204" pitchFamily="34" charset="0"/>
              </a:rPr>
              <a:t>Birds</a:t>
            </a:r>
            <a:r>
              <a:rPr lang="en-CA" sz="3200" dirty="0">
                <a:latin typeface="Arial" panose="020B0604020202020204" pitchFamily="34" charset="0"/>
                <a:cs typeface="Arial" panose="020B0604020202020204" pitchFamily="34" charset="0"/>
              </a:rPr>
              <a:t> who move and fly about over our heads. The Creator gave them beautiful songs. Each day they remind us to enjoy and appreciate life. The Eagle was chosen to be their leader. </a:t>
            </a:r>
          </a:p>
          <a:p>
            <a:pPr algn="ctr"/>
            <a:r>
              <a:rPr lang="en-CA" sz="32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NOW OUR MINDS ARE ONE</a:t>
            </a:r>
            <a:endParaRPr lang="en-CA" sz="3200" b="1" dirty="0">
              <a:latin typeface="Calibri" panose="020F0502020204030204" pitchFamily="34" charset="0"/>
              <a:ea typeface="Calibri" panose="020F0502020204030204" pitchFamily="34" charset="0"/>
              <a:cs typeface="Times New Roman" panose="02020603050405020304" pitchFamily="18" charset="0"/>
            </a:endParaRPr>
          </a:p>
          <a:p>
            <a:pPr algn="ctr"/>
            <a:endParaRPr lang="en-CA" sz="3200" dirty="0"/>
          </a:p>
        </p:txBody>
      </p:sp>
      <p:pic>
        <p:nvPicPr>
          <p:cNvPr id="2" name="Picture 1" descr="A bald eagle flying&#10;&#10;Description automatically generated with low confidence">
            <a:extLst>
              <a:ext uri="{FF2B5EF4-FFF2-40B4-BE49-F238E27FC236}">
                <a16:creationId xmlns:a16="http://schemas.microsoft.com/office/drawing/2014/main" id="{D7B38768-E5FA-A9F0-B60A-3BCB7064089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45357" y="217760"/>
            <a:ext cx="5134676" cy="2887450"/>
          </a:xfrm>
          <a:prstGeom prst="rect">
            <a:avLst/>
          </a:prstGeom>
          <a:noFill/>
          <a:ln>
            <a:noFill/>
          </a:ln>
        </p:spPr>
      </p:pic>
    </p:spTree>
    <p:extLst>
      <p:ext uri="{BB962C8B-B14F-4D97-AF65-F5344CB8AC3E}">
        <p14:creationId xmlns:p14="http://schemas.microsoft.com/office/powerpoint/2010/main" val="2226591588"/>
      </p:ext>
    </p:extLst>
  </p:cSld>
  <p:clrMapOvr>
    <a:masterClrMapping/>
  </p:clrMapOvr>
  <mc:AlternateContent xmlns:mc="http://schemas.openxmlformats.org/markup-compatibility/2006">
    <mc:Choice xmlns:p14="http://schemas.microsoft.com/office/powerpoint/2010/main" Requires="p14">
      <p:transition spd="slow" p14:dur="2000" advTm="4824"/>
    </mc:Choice>
    <mc:Fallback>
      <p:transition spd="slow" advTm="4824"/>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544</TotalTime>
  <Words>716</Words>
  <Application>Microsoft Office PowerPoint</Application>
  <PresentationFormat>Widescreen</PresentationFormat>
  <Paragraphs>35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Calibri</vt:lpstr>
      <vt:lpstr>Office Theme</vt:lpstr>
      <vt:lpstr>    The Haudenosaunee (Iroquois Confederacy or Six Nations) Thanksgiving Address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Maryanne Stone-Jimenez</dc:creator>
  <cp:lastModifiedBy>Maryanne Stone-Jimenez</cp:lastModifiedBy>
  <cp:revision>1</cp:revision>
  <dcterms:created xsi:type="dcterms:W3CDTF">2024-06-11T12:21:20Z</dcterms:created>
  <dcterms:modified xsi:type="dcterms:W3CDTF">2025-10-08T17:17:39Z</dcterms:modified>
</cp:coreProperties>
</file>